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49.xml" ContentType="application/vnd.openxmlformats-officedocument.presentationml.tags+xml"/>
  <Override PartName="/ppt/tags/tag58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29.xml" ContentType="application/vnd.openxmlformats-officedocument.presentationml.tags+xml"/>
  <Override PartName="/ppt/tags/tag38.xml" ContentType="application/vnd.openxmlformats-officedocument.presentationml.tags+xml"/>
  <Override PartName="/ppt/tags/tag47.xml" ContentType="application/vnd.openxmlformats-officedocument.presentationml.tags+xml"/>
  <Override PartName="/ppt/tags/tag56.xml" ContentType="application/vnd.openxmlformats-officedocument.presentationml.tags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tags/tag36.xml" ContentType="application/vnd.openxmlformats-officedocument.presentationml.tags+xml"/>
  <Override PartName="/ppt/tags/tag45.xml" ContentType="application/vnd.openxmlformats-officedocument.presentationml.tags+xml"/>
  <Override PartName="/ppt/tags/tag54.xml" ContentType="application/vnd.openxmlformats-officedocument.presentationml.tags+xml"/>
  <Override PartName="/ppt/tags/tag63.xml" ContentType="application/vnd.openxmlformats-officedocument.presentationml.tags+xml"/>
  <Override PartName="/docProps/custom.xml" ContentType="application/vnd.openxmlformats-officedocument.custom-propertie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tags/tag43.xml" ContentType="application/vnd.openxmlformats-officedocument.presentationml.tags+xml"/>
  <Override PartName="/ppt/tags/tag52.xml" ContentType="application/vnd.openxmlformats-officedocument.presentationml.tags+xml"/>
  <Override PartName="/ppt/tags/tag61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tags/tag41.xml" ContentType="application/vnd.openxmlformats-officedocument.presentationml.tags+xml"/>
  <Override PartName="/ppt/tags/tag50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Default Extension="png" ContentType="image/png"/>
  <Override PartName="/ppt/tags/tag7.xml" ContentType="application/vnd.openxmlformats-officedocument.presentationml.tags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tags/tag3.xml" ContentType="application/vnd.openxmlformats-officedocument.presentationml.tags+xml"/>
  <Override PartName="/ppt/tags/tag39.xml" ContentType="application/vnd.openxmlformats-officedocument.presentationml.tags+xml"/>
  <Override PartName="/ppt/tags/tag59.xml" ContentType="application/vnd.openxmlformats-officedocument.presentationml.tags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57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55.xml" ContentType="application/vnd.openxmlformats-officedocument.presentationml.tags+xml"/>
  <Override PartName="/ppt/tags/tag64.xml" ContentType="application/vnd.openxmlformats-officedocument.presentationml.tags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Default Extension="vml" ContentType="application/vnd.openxmlformats-officedocument.vmlDrawing"/>
  <Override PartName="/ppt/tags/tag44.xml" ContentType="application/vnd.openxmlformats-officedocument.presentationml.tags+xml"/>
  <Override PartName="/ppt/tags/tag53.xml" ContentType="application/vnd.openxmlformats-officedocument.presentationml.tags+xml"/>
  <Override PartName="/ppt/tags/tag62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tags/tag51.xml" ContentType="application/vnd.openxmlformats-officedocument.presentationml.tags+xml"/>
  <Override PartName="/ppt/tags/tag60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tags/tag6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310" r:id="rId2"/>
    <p:sldId id="312" r:id="rId3"/>
    <p:sldId id="313" r:id="rId4"/>
    <p:sldId id="257" r:id="rId5"/>
    <p:sldId id="290" r:id="rId6"/>
    <p:sldId id="314" r:id="rId7"/>
    <p:sldId id="315" r:id="rId8"/>
    <p:sldId id="316" r:id="rId9"/>
    <p:sldId id="295" r:id="rId10"/>
    <p:sldId id="317" r:id="rId11"/>
    <p:sldId id="289" r:id="rId12"/>
    <p:sldId id="318" r:id="rId13"/>
    <p:sldId id="319" r:id="rId14"/>
    <p:sldId id="298" r:id="rId15"/>
    <p:sldId id="321" r:id="rId16"/>
    <p:sldId id="320" r:id="rId17"/>
    <p:sldId id="311" r:id="rId18"/>
  </p:sldIdLst>
  <p:sldSz cx="9144000" cy="5143500" type="screen16x9"/>
  <p:notesSz cx="6858000" cy="9144000"/>
  <p:defaultTextStyle>
    <a:defPPr>
      <a:defRPr lang="zh-CN"/>
    </a:defPPr>
    <a:lvl1pPr marL="0" lvl="0" indent="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</a:defRPr>
    </a:lvl1pPr>
    <a:lvl2pPr marL="342900" lvl="1" indent="1143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</a:defRPr>
    </a:lvl2pPr>
    <a:lvl3pPr marL="685800" lvl="2" indent="2286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</a:defRPr>
    </a:lvl3pPr>
    <a:lvl4pPr marL="1028700" lvl="3" indent="3429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</a:defRPr>
    </a:lvl4pPr>
    <a:lvl5pPr marL="1371600" lvl="4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</a:defRPr>
    </a:lvl5pPr>
    <a:lvl6pPr marL="2286000" lvl="5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</a:defRPr>
    </a:lvl6pPr>
    <a:lvl7pPr marL="2743200" lvl="6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</a:defRPr>
    </a:lvl7pPr>
    <a:lvl8pPr marL="3200400" lvl="7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</a:defRPr>
    </a:lvl8pPr>
    <a:lvl9pPr marL="3657600" lvl="8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5318"/>
    <a:srgbClr val="B5B926"/>
    <a:srgbClr val="D02251"/>
    <a:srgbClr val="EF7198"/>
    <a:srgbClr val="EA4778"/>
    <a:srgbClr val="506544"/>
    <a:srgbClr val="DD5F9F"/>
    <a:srgbClr val="005D4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/>
    <p:restoredTop sz="94660"/>
  </p:normalViewPr>
  <p:slideViewPr>
    <p:cSldViewPr snapToGrid="0">
      <p:cViewPr>
        <p:scale>
          <a:sx n="75" d="100"/>
          <a:sy n="75" d="100"/>
        </p:scale>
        <p:origin x="-1446" y="-7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34290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685800" marR="0" lvl="2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028700" marR="0" lvl="3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371600" marR="0" lvl="4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26CCFB-2624-404E-8FDB-75078C5ED1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pattFill prst="pct10">
          <a:fgClr>
            <a:schemeClr val="bg1"/>
          </a:fgClr>
          <a:bgClr>
            <a:srgbClr val="FCE9DC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A91B89-07F3-46F1-8F72-AC1976ACA1EA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2017/11/7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6F3136A-E13F-4FDB-88AF-6D2AE50AAF7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bg>
      <p:bgPr>
        <a:pattFill prst="pct10">
          <a:fgClr>
            <a:schemeClr val="bg1"/>
          </a:fgClr>
          <a:bgClr>
            <a:srgbClr val="FCE9DC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6F3136A-E13F-4FDB-88AF-6D2AE50AAF7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A91B89-07F3-46F1-8F72-AC1976ACA1EA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2017/11/7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6F3136A-E13F-4FDB-88AF-6D2AE50AAF7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2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9.xml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image" Target="../media/image14.png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../media/image2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9.xml"/><Relationship Id="rId10" Type="http://schemas.openxmlformats.org/officeDocument/2006/relationships/tags" Target="../tags/tag54.xml"/><Relationship Id="rId4" Type="http://schemas.openxmlformats.org/officeDocument/2006/relationships/tags" Target="../tags/tag48.xml"/><Relationship Id="rId9" Type="http://schemas.openxmlformats.org/officeDocument/2006/relationships/tags" Target="../tags/tag5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image" Target="../media/image15.png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image" Target="../media/image2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9.xml"/><Relationship Id="rId15" Type="http://schemas.openxmlformats.org/officeDocument/2006/relationships/image" Target="../media/image17.png"/><Relationship Id="rId10" Type="http://schemas.openxmlformats.org/officeDocument/2006/relationships/tags" Target="../tags/tag64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10" Type="http://schemas.openxmlformats.org/officeDocument/2006/relationships/image" Target="../media/image2.png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7.png"/><Relationship Id="rId5" Type="http://schemas.openxmlformats.org/officeDocument/2006/relationships/tags" Target="../tags/tag15.xml"/><Relationship Id="rId10" Type="http://schemas.openxmlformats.org/officeDocument/2006/relationships/image" Target="../media/image2.png"/><Relationship Id="rId4" Type="http://schemas.openxmlformats.org/officeDocument/2006/relationships/tags" Target="../tags/tag14.xml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8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7.png"/><Relationship Id="rId5" Type="http://schemas.openxmlformats.org/officeDocument/2006/relationships/tags" Target="../tags/tag23.xml"/><Relationship Id="rId10" Type="http://schemas.openxmlformats.org/officeDocument/2006/relationships/image" Target="../media/image2.png"/><Relationship Id="rId4" Type="http://schemas.openxmlformats.org/officeDocument/2006/relationships/tags" Target="../tags/tag22.xml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9.png"/><Relationship Id="rId5" Type="http://schemas.openxmlformats.org/officeDocument/2006/relationships/tags" Target="../tags/tag31.xml"/><Relationship Id="rId10" Type="http://schemas.openxmlformats.org/officeDocument/2006/relationships/image" Target="../media/image2.png"/><Relationship Id="rId4" Type="http://schemas.openxmlformats.org/officeDocument/2006/relationships/tags" Target="../tags/tag30.xml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88" y="0"/>
            <a:ext cx="5356225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2978066" y="1965158"/>
            <a:ext cx="3398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Impact" panose="020B0806030902050204" pitchFamily="34" charset="0"/>
                <a:ea typeface="PMingLiU" panose="02020500000000000000" pitchFamily="18" charset="-120"/>
                <a:cs typeface="+mn-cs"/>
              </a:rPr>
              <a:t>第三小组报告</a:t>
            </a:r>
            <a:endParaRPr kumimoji="0" lang="en-US" altLang="zh-CN" sz="3200" b="0" i="0" u="none" strike="noStrike" kern="1200" cap="none" spc="30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Impact" panose="020B0806030902050204" pitchFamily="34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93879" y="2680520"/>
            <a:ext cx="2714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cs typeface="+mn-cs"/>
              </a:rPr>
              <a:t>樊钰、丁扬、黄磊、刘晏铭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6219825" y="1749425"/>
            <a:ext cx="2300288" cy="682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l" defTabSz="108775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rPr>
              <a:t>添加您的标题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  <a:ea typeface="+mn-ea"/>
              <a:cs typeface="Open Sans" panose="020B0606030504020204" pitchFamily="34" charset="0"/>
            </a:endParaRPr>
          </a:p>
          <a:p>
            <a:pPr marL="0" marR="0" lvl="0" indent="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您的内容打在这里，或者通过复制您的文本后，在此框中选择粘贴，并选择只保留文字。</a:t>
            </a:r>
            <a:endParaRPr kumimoji="0" lang="zh-CN" altLang="en-US" sz="3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6219825" y="3740150"/>
            <a:ext cx="2349500" cy="4755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l" defTabSz="108775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rPr>
              <a:t>参考文献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  <a:ea typeface="+mn-ea"/>
              <a:cs typeface="Open Sans" panose="020B0606030504020204" pitchFamily="34" charset="0"/>
            </a:endParaRPr>
          </a:p>
          <a:p>
            <a:pPr marL="0" marR="0" lvl="0" indent="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为词条增加参考文献</a:t>
            </a:r>
            <a:endParaRPr kumimoji="0" lang="zh-CN" altLang="en-US" sz="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782638" y="1749425"/>
            <a:ext cx="2312988" cy="4755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r" defTabSz="108775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rPr>
              <a:t>词条内容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  <a:ea typeface="+mn-ea"/>
              <a:cs typeface="Open Sans" panose="020B0606030504020204" pitchFamily="34" charset="0"/>
            </a:endParaRPr>
          </a:p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词条主体内容的正确性和规范性</a:t>
            </a:r>
            <a:endParaRPr kumimoji="0" lang="zh-CN" altLang="en-US" sz="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782638" y="3740150"/>
            <a:ext cx="2312988" cy="4755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r" defTabSz="108775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rPr>
              <a:t>格式规范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  <a:ea typeface="+mn-ea"/>
              <a:cs typeface="Open Sans" panose="020B0606030504020204" pitchFamily="34" charset="0"/>
            </a:endParaRPr>
          </a:p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为词条修改格式</a:t>
            </a:r>
            <a:endParaRPr kumimoji="0" lang="en-US" altLang="zh-CN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2816215" y="1555750"/>
            <a:ext cx="3717945" cy="3200400"/>
            <a:chOff x="2816793" y="1555750"/>
            <a:chExt cx="3717205" cy="3200400"/>
          </a:xfrm>
        </p:grpSpPr>
        <p:graphicFrame>
          <p:nvGraphicFramePr>
            <p:cNvPr id="21515" name="Chart 2"/>
            <p:cNvGraphicFramePr>
              <a:graphicFrameLocks/>
            </p:cNvGraphicFramePr>
            <p:nvPr/>
          </p:nvGraphicFramePr>
          <p:xfrm>
            <a:off x="2816793" y="1555750"/>
            <a:ext cx="3717205" cy="3200400"/>
          </p:xfrm>
          <a:graphic>
            <a:graphicData uri="http://schemas.openxmlformats.org/presentationml/2006/ole">
              <p:oleObj spid="_x0000_s38914" r:id="rId3" imgW="3718882" imgH="3206774" progId="">
                <p:embed/>
              </p:oleObj>
            </a:graphicData>
          </a:graphic>
        </p:graphicFrame>
        <p:sp>
          <p:nvSpPr>
            <p:cNvPr id="9" name="Freeform 34"/>
            <p:cNvSpPr>
              <a:spLocks noChangeAspect="1"/>
            </p:cNvSpPr>
            <p:nvPr/>
          </p:nvSpPr>
          <p:spPr bwMode="auto">
            <a:xfrm>
              <a:off x="3708940" y="2265110"/>
              <a:ext cx="288000" cy="254585"/>
            </a:xfrm>
            <a:custGeom>
              <a:avLst/>
              <a:gdLst>
                <a:gd name="T0" fmla="*/ 136 w 136"/>
                <a:gd name="T1" fmla="*/ 48 h 120"/>
                <a:gd name="T2" fmla="*/ 68 w 136"/>
                <a:gd name="T3" fmla="*/ 0 h 120"/>
                <a:gd name="T4" fmla="*/ 0 w 136"/>
                <a:gd name="T5" fmla="*/ 48 h 120"/>
                <a:gd name="T6" fmla="*/ 37 w 136"/>
                <a:gd name="T7" fmla="*/ 91 h 120"/>
                <a:gd name="T8" fmla="*/ 22 w 136"/>
                <a:gd name="T9" fmla="*/ 120 h 120"/>
                <a:gd name="T10" fmla="*/ 73 w 136"/>
                <a:gd name="T11" fmla="*/ 96 h 120"/>
                <a:gd name="T12" fmla="*/ 136 w 136"/>
                <a:gd name="T13" fmla="*/ 4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20">
                  <a:moveTo>
                    <a:pt x="136" y="48"/>
                  </a:moveTo>
                  <a:cubicBezTo>
                    <a:pt x="136" y="22"/>
                    <a:pt x="106" y="0"/>
                    <a:pt x="68" y="0"/>
                  </a:cubicBezTo>
                  <a:cubicBezTo>
                    <a:pt x="31" y="0"/>
                    <a:pt x="0" y="22"/>
                    <a:pt x="0" y="48"/>
                  </a:cubicBezTo>
                  <a:cubicBezTo>
                    <a:pt x="0" y="67"/>
                    <a:pt x="15" y="83"/>
                    <a:pt x="37" y="91"/>
                  </a:cubicBezTo>
                  <a:cubicBezTo>
                    <a:pt x="38" y="96"/>
                    <a:pt x="37" y="106"/>
                    <a:pt x="22" y="120"/>
                  </a:cubicBezTo>
                  <a:cubicBezTo>
                    <a:pt x="22" y="120"/>
                    <a:pt x="54" y="111"/>
                    <a:pt x="73" y="96"/>
                  </a:cubicBezTo>
                  <a:cubicBezTo>
                    <a:pt x="108" y="94"/>
                    <a:pt x="136" y="73"/>
                    <a:pt x="136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64"/>
            <p:cNvSpPr>
              <a:spLocks noChangeAspect="1" noEditPoints="1"/>
            </p:cNvSpPr>
            <p:nvPr/>
          </p:nvSpPr>
          <p:spPr bwMode="auto">
            <a:xfrm>
              <a:off x="3769989" y="3767641"/>
              <a:ext cx="288000" cy="274983"/>
            </a:xfrm>
            <a:custGeom>
              <a:avLst/>
              <a:gdLst>
                <a:gd name="T0" fmla="*/ 125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40 w 133"/>
                <a:gd name="T13" fmla="*/ 118 h 127"/>
                <a:gd name="T14" fmla="*/ 40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4 w 133"/>
                <a:gd name="T21" fmla="*/ 127 h 127"/>
                <a:gd name="T22" fmla="*/ 94 w 133"/>
                <a:gd name="T23" fmla="*/ 118 h 127"/>
                <a:gd name="T24" fmla="*/ 80 w 133"/>
                <a:gd name="T25" fmla="*/ 100 h 127"/>
                <a:gd name="T26" fmla="*/ 125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5 w 133"/>
                <a:gd name="T33" fmla="*/ 0 h 127"/>
                <a:gd name="T34" fmla="*/ 60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60 w 133"/>
                <a:gd name="T43" fmla="*/ 89 h 127"/>
                <a:gd name="T44" fmla="*/ 124 w 133"/>
                <a:gd name="T45" fmla="*/ 79 h 127"/>
                <a:gd name="T46" fmla="*/ 10 w 133"/>
                <a:gd name="T47" fmla="*/ 79 h 127"/>
                <a:gd name="T48" fmla="*/ 10 w 133"/>
                <a:gd name="T49" fmla="*/ 10 h 127"/>
                <a:gd name="T50" fmla="*/ 124 w 133"/>
                <a:gd name="T51" fmla="*/ 10 h 127"/>
                <a:gd name="T52" fmla="*/ 124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40" y="11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78" y="118"/>
                    <a:pt x="80" y="100"/>
                    <a:pt x="80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5" y="0"/>
                  </a:cubicBezTo>
                  <a:close/>
                  <a:moveTo>
                    <a:pt x="60" y="89"/>
                  </a:moveTo>
                  <a:cubicBezTo>
                    <a:pt x="60" y="85"/>
                    <a:pt x="63" y="82"/>
                    <a:pt x="67" y="82"/>
                  </a:cubicBezTo>
                  <a:cubicBezTo>
                    <a:pt x="72" y="82"/>
                    <a:pt x="75" y="85"/>
                    <a:pt x="75" y="89"/>
                  </a:cubicBezTo>
                  <a:cubicBezTo>
                    <a:pt x="75" y="94"/>
                    <a:pt x="72" y="97"/>
                    <a:pt x="67" y="97"/>
                  </a:cubicBezTo>
                  <a:cubicBezTo>
                    <a:pt x="63" y="97"/>
                    <a:pt x="60" y="94"/>
                    <a:pt x="60" y="89"/>
                  </a:cubicBezTo>
                  <a:close/>
                  <a:moveTo>
                    <a:pt x="124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4" y="10"/>
                    <a:pt x="124" y="10"/>
                    <a:pt x="124" y="10"/>
                  </a:cubicBezTo>
                  <a:lnTo>
                    <a:pt x="124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7" name="Group 12"/>
            <p:cNvGrpSpPr>
              <a:grpSpLocks noChangeAspect="1"/>
            </p:cNvGrpSpPr>
            <p:nvPr/>
          </p:nvGrpSpPr>
          <p:grpSpPr>
            <a:xfrm>
              <a:off x="5396344" y="3762111"/>
              <a:ext cx="288000" cy="251077"/>
              <a:chOff x="7540014" y="4306907"/>
              <a:chExt cx="389342" cy="339426"/>
            </a:xfrm>
            <a:solidFill>
              <a:schemeClr val="bg1"/>
            </a:solidFill>
          </p:grpSpPr>
          <p:sp>
            <p:nvSpPr>
              <p:cNvPr id="12" name="Freeform 110"/>
              <p:cNvSpPr/>
              <p:nvPr/>
            </p:nvSpPr>
            <p:spPr bwMode="auto">
              <a:xfrm>
                <a:off x="7799575" y="4409234"/>
                <a:ext cx="102328" cy="102328"/>
              </a:xfrm>
              <a:custGeom>
                <a:avLst/>
                <a:gdLst>
                  <a:gd name="T0" fmla="*/ 0 w 41"/>
                  <a:gd name="T1" fmla="*/ 39 h 41"/>
                  <a:gd name="T2" fmla="*/ 3 w 41"/>
                  <a:gd name="T3" fmla="*/ 41 h 41"/>
                  <a:gd name="T4" fmla="*/ 41 w 41"/>
                  <a:gd name="T5" fmla="*/ 3 h 41"/>
                  <a:gd name="T6" fmla="*/ 39 w 41"/>
                  <a:gd name="T7" fmla="*/ 0 h 41"/>
                  <a:gd name="T8" fmla="*/ 0 w 41"/>
                  <a:gd name="T9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39"/>
                    </a:moveTo>
                    <a:lnTo>
                      <a:pt x="3" y="41"/>
                    </a:lnTo>
                    <a:lnTo>
                      <a:pt x="41" y="3"/>
                    </a:lnTo>
                    <a:lnTo>
                      <a:pt x="39" y="0"/>
                    </a:lnTo>
                    <a:lnTo>
                      <a:pt x="0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Freeform 111"/>
              <p:cNvSpPr/>
              <p:nvPr/>
            </p:nvSpPr>
            <p:spPr bwMode="auto">
              <a:xfrm>
                <a:off x="7777112" y="4381780"/>
                <a:ext cx="109814" cy="114806"/>
              </a:xfrm>
              <a:custGeom>
                <a:avLst/>
                <a:gdLst>
                  <a:gd name="T0" fmla="*/ 37 w 44"/>
                  <a:gd name="T1" fmla="*/ 0 h 46"/>
                  <a:gd name="T2" fmla="*/ 0 w 44"/>
                  <a:gd name="T3" fmla="*/ 39 h 46"/>
                  <a:gd name="T4" fmla="*/ 6 w 44"/>
                  <a:gd name="T5" fmla="*/ 46 h 46"/>
                  <a:gd name="T6" fmla="*/ 44 w 44"/>
                  <a:gd name="T7" fmla="*/ 8 h 46"/>
                  <a:gd name="T8" fmla="*/ 37 w 4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6">
                    <a:moveTo>
                      <a:pt x="37" y="0"/>
                    </a:moveTo>
                    <a:lnTo>
                      <a:pt x="0" y="39"/>
                    </a:lnTo>
                    <a:lnTo>
                      <a:pt x="6" y="46"/>
                    </a:lnTo>
                    <a:lnTo>
                      <a:pt x="44" y="8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Freeform 112"/>
              <p:cNvSpPr/>
              <p:nvPr/>
            </p:nvSpPr>
            <p:spPr bwMode="auto">
              <a:xfrm>
                <a:off x="7757146" y="4366805"/>
                <a:ext cx="104823" cy="104823"/>
              </a:xfrm>
              <a:custGeom>
                <a:avLst/>
                <a:gdLst>
                  <a:gd name="T0" fmla="*/ 0 w 42"/>
                  <a:gd name="T1" fmla="*/ 38 h 42"/>
                  <a:gd name="T2" fmla="*/ 4 w 42"/>
                  <a:gd name="T3" fmla="*/ 42 h 42"/>
                  <a:gd name="T4" fmla="*/ 42 w 42"/>
                  <a:gd name="T5" fmla="*/ 4 h 42"/>
                  <a:gd name="T6" fmla="*/ 38 w 42"/>
                  <a:gd name="T7" fmla="*/ 0 h 42"/>
                  <a:gd name="T8" fmla="*/ 0 w 42"/>
                  <a:gd name="T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38"/>
                    </a:moveTo>
                    <a:lnTo>
                      <a:pt x="4" y="42"/>
                    </a:lnTo>
                    <a:lnTo>
                      <a:pt x="42" y="4"/>
                    </a:lnTo>
                    <a:lnTo>
                      <a:pt x="38" y="0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13"/>
              <p:cNvSpPr/>
              <p:nvPr/>
            </p:nvSpPr>
            <p:spPr bwMode="auto">
              <a:xfrm>
                <a:off x="7729693" y="4469133"/>
                <a:ext cx="69882" cy="69882"/>
              </a:xfrm>
              <a:custGeom>
                <a:avLst/>
                <a:gdLst>
                  <a:gd name="T0" fmla="*/ 28 w 28"/>
                  <a:gd name="T1" fmla="*/ 20 h 28"/>
                  <a:gd name="T2" fmla="*/ 8 w 28"/>
                  <a:gd name="T3" fmla="*/ 0 h 28"/>
                  <a:gd name="T4" fmla="*/ 0 w 28"/>
                  <a:gd name="T5" fmla="*/ 20 h 28"/>
                  <a:gd name="T6" fmla="*/ 9 w 28"/>
                  <a:gd name="T7" fmla="*/ 28 h 28"/>
                  <a:gd name="T8" fmla="*/ 28 w 28"/>
                  <a:gd name="T9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8" y="20"/>
                    </a:moveTo>
                    <a:lnTo>
                      <a:pt x="8" y="0"/>
                    </a:lnTo>
                    <a:lnTo>
                      <a:pt x="0" y="20"/>
                    </a:lnTo>
                    <a:lnTo>
                      <a:pt x="9" y="28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Freeform 114"/>
              <p:cNvSpPr/>
              <p:nvPr/>
            </p:nvSpPr>
            <p:spPr bwMode="auto">
              <a:xfrm>
                <a:off x="7712222" y="4526535"/>
                <a:ext cx="34941" cy="32446"/>
              </a:xfrm>
              <a:custGeom>
                <a:avLst/>
                <a:gdLst>
                  <a:gd name="T0" fmla="*/ 0 w 14"/>
                  <a:gd name="T1" fmla="*/ 13 h 13"/>
                  <a:gd name="T2" fmla="*/ 14 w 14"/>
                  <a:gd name="T3" fmla="*/ 6 h 13"/>
                  <a:gd name="T4" fmla="*/ 6 w 14"/>
                  <a:gd name="T5" fmla="*/ 0 h 13"/>
                  <a:gd name="T6" fmla="*/ 0 w 14"/>
                  <a:gd name="T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3">
                    <a:moveTo>
                      <a:pt x="0" y="13"/>
                    </a:moveTo>
                    <a:lnTo>
                      <a:pt x="14" y="6"/>
                    </a:lnTo>
                    <a:lnTo>
                      <a:pt x="6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15"/>
              <p:cNvSpPr/>
              <p:nvPr/>
            </p:nvSpPr>
            <p:spPr bwMode="auto">
              <a:xfrm>
                <a:off x="7859474" y="4341848"/>
                <a:ext cx="69882" cy="69882"/>
              </a:xfrm>
              <a:custGeom>
                <a:avLst/>
                <a:gdLst>
                  <a:gd name="T0" fmla="*/ 7 w 28"/>
                  <a:gd name="T1" fmla="*/ 0 h 28"/>
                  <a:gd name="T2" fmla="*/ 0 w 28"/>
                  <a:gd name="T3" fmla="*/ 8 h 28"/>
                  <a:gd name="T4" fmla="*/ 20 w 28"/>
                  <a:gd name="T5" fmla="*/ 28 h 28"/>
                  <a:gd name="T6" fmla="*/ 28 w 28"/>
                  <a:gd name="T7" fmla="*/ 20 h 28"/>
                  <a:gd name="T8" fmla="*/ 7 w 28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7" y="0"/>
                    </a:moveTo>
                    <a:lnTo>
                      <a:pt x="0" y="8"/>
                    </a:lnTo>
                    <a:lnTo>
                      <a:pt x="20" y="28"/>
                    </a:lnTo>
                    <a:lnTo>
                      <a:pt x="28" y="2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Freeform 116"/>
              <p:cNvSpPr/>
              <p:nvPr/>
            </p:nvSpPr>
            <p:spPr bwMode="auto">
              <a:xfrm>
                <a:off x="7540014" y="4306907"/>
                <a:ext cx="279527" cy="339426"/>
              </a:xfrm>
              <a:custGeom>
                <a:avLst/>
                <a:gdLst>
                  <a:gd name="T0" fmla="*/ 104 w 112"/>
                  <a:gd name="T1" fmla="*/ 101 h 136"/>
                  <a:gd name="T2" fmla="*/ 83 w 112"/>
                  <a:gd name="T3" fmla="*/ 101 h 136"/>
                  <a:gd name="T4" fmla="*/ 83 w 112"/>
                  <a:gd name="T5" fmla="*/ 129 h 136"/>
                  <a:gd name="T6" fmla="*/ 7 w 112"/>
                  <a:gd name="T7" fmla="*/ 129 h 136"/>
                  <a:gd name="T8" fmla="*/ 7 w 112"/>
                  <a:gd name="T9" fmla="*/ 32 h 136"/>
                  <a:gd name="T10" fmla="*/ 104 w 112"/>
                  <a:gd name="T11" fmla="*/ 32 h 136"/>
                  <a:gd name="T12" fmla="*/ 104 w 112"/>
                  <a:gd name="T13" fmla="*/ 40 h 136"/>
                  <a:gd name="T14" fmla="*/ 112 w 112"/>
                  <a:gd name="T15" fmla="*/ 32 h 136"/>
                  <a:gd name="T16" fmla="*/ 112 w 112"/>
                  <a:gd name="T17" fmla="*/ 6 h 136"/>
                  <a:gd name="T18" fmla="*/ 97 w 112"/>
                  <a:gd name="T19" fmla="*/ 6 h 136"/>
                  <a:gd name="T20" fmla="*/ 97 w 112"/>
                  <a:gd name="T21" fmla="*/ 20 h 136"/>
                  <a:gd name="T22" fmla="*/ 95 w 112"/>
                  <a:gd name="T23" fmla="*/ 20 h 136"/>
                  <a:gd name="T24" fmla="*/ 95 w 112"/>
                  <a:gd name="T25" fmla="*/ 0 h 136"/>
                  <a:gd name="T26" fmla="*/ 89 w 112"/>
                  <a:gd name="T27" fmla="*/ 0 h 136"/>
                  <a:gd name="T28" fmla="*/ 89 w 112"/>
                  <a:gd name="T29" fmla="*/ 20 h 136"/>
                  <a:gd name="T30" fmla="*/ 87 w 112"/>
                  <a:gd name="T31" fmla="*/ 20 h 136"/>
                  <a:gd name="T32" fmla="*/ 87 w 112"/>
                  <a:gd name="T33" fmla="*/ 6 h 136"/>
                  <a:gd name="T34" fmla="*/ 79 w 112"/>
                  <a:gd name="T35" fmla="*/ 6 h 136"/>
                  <a:gd name="T36" fmla="*/ 79 w 112"/>
                  <a:gd name="T37" fmla="*/ 20 h 136"/>
                  <a:gd name="T38" fmla="*/ 76 w 112"/>
                  <a:gd name="T39" fmla="*/ 20 h 136"/>
                  <a:gd name="T40" fmla="*/ 76 w 112"/>
                  <a:gd name="T41" fmla="*/ 0 h 136"/>
                  <a:gd name="T42" fmla="*/ 72 w 112"/>
                  <a:gd name="T43" fmla="*/ 0 h 136"/>
                  <a:gd name="T44" fmla="*/ 72 w 112"/>
                  <a:gd name="T45" fmla="*/ 20 h 136"/>
                  <a:gd name="T46" fmla="*/ 68 w 112"/>
                  <a:gd name="T47" fmla="*/ 20 h 136"/>
                  <a:gd name="T48" fmla="*/ 68 w 112"/>
                  <a:gd name="T49" fmla="*/ 6 h 136"/>
                  <a:gd name="T50" fmla="*/ 60 w 112"/>
                  <a:gd name="T51" fmla="*/ 6 h 136"/>
                  <a:gd name="T52" fmla="*/ 60 w 112"/>
                  <a:gd name="T53" fmla="*/ 20 h 136"/>
                  <a:gd name="T54" fmla="*/ 57 w 112"/>
                  <a:gd name="T55" fmla="*/ 20 h 136"/>
                  <a:gd name="T56" fmla="*/ 57 w 112"/>
                  <a:gd name="T57" fmla="*/ 0 h 136"/>
                  <a:gd name="T58" fmla="*/ 53 w 112"/>
                  <a:gd name="T59" fmla="*/ 0 h 136"/>
                  <a:gd name="T60" fmla="*/ 53 w 112"/>
                  <a:gd name="T61" fmla="*/ 20 h 136"/>
                  <a:gd name="T62" fmla="*/ 51 w 112"/>
                  <a:gd name="T63" fmla="*/ 20 h 136"/>
                  <a:gd name="T64" fmla="*/ 51 w 112"/>
                  <a:gd name="T65" fmla="*/ 6 h 136"/>
                  <a:gd name="T66" fmla="*/ 43 w 112"/>
                  <a:gd name="T67" fmla="*/ 6 h 136"/>
                  <a:gd name="T68" fmla="*/ 43 w 112"/>
                  <a:gd name="T69" fmla="*/ 20 h 136"/>
                  <a:gd name="T70" fmla="*/ 40 w 112"/>
                  <a:gd name="T71" fmla="*/ 20 h 136"/>
                  <a:gd name="T72" fmla="*/ 40 w 112"/>
                  <a:gd name="T73" fmla="*/ 0 h 136"/>
                  <a:gd name="T74" fmla="*/ 35 w 112"/>
                  <a:gd name="T75" fmla="*/ 0 h 136"/>
                  <a:gd name="T76" fmla="*/ 35 w 112"/>
                  <a:gd name="T77" fmla="*/ 20 h 136"/>
                  <a:gd name="T78" fmla="*/ 32 w 112"/>
                  <a:gd name="T79" fmla="*/ 20 h 136"/>
                  <a:gd name="T80" fmla="*/ 32 w 112"/>
                  <a:gd name="T81" fmla="*/ 6 h 136"/>
                  <a:gd name="T82" fmla="*/ 25 w 112"/>
                  <a:gd name="T83" fmla="*/ 6 h 136"/>
                  <a:gd name="T84" fmla="*/ 25 w 112"/>
                  <a:gd name="T85" fmla="*/ 20 h 136"/>
                  <a:gd name="T86" fmla="*/ 23 w 112"/>
                  <a:gd name="T87" fmla="*/ 20 h 136"/>
                  <a:gd name="T88" fmla="*/ 23 w 112"/>
                  <a:gd name="T89" fmla="*/ 0 h 136"/>
                  <a:gd name="T90" fmla="*/ 17 w 112"/>
                  <a:gd name="T91" fmla="*/ 0 h 136"/>
                  <a:gd name="T92" fmla="*/ 17 w 112"/>
                  <a:gd name="T93" fmla="*/ 20 h 136"/>
                  <a:gd name="T94" fmla="*/ 15 w 112"/>
                  <a:gd name="T95" fmla="*/ 20 h 136"/>
                  <a:gd name="T96" fmla="*/ 15 w 112"/>
                  <a:gd name="T97" fmla="*/ 6 h 136"/>
                  <a:gd name="T98" fmla="*/ 0 w 112"/>
                  <a:gd name="T99" fmla="*/ 6 h 136"/>
                  <a:gd name="T100" fmla="*/ 0 w 112"/>
                  <a:gd name="T101" fmla="*/ 24 h 136"/>
                  <a:gd name="T102" fmla="*/ 0 w 112"/>
                  <a:gd name="T103" fmla="*/ 28 h 136"/>
                  <a:gd name="T104" fmla="*/ 0 w 112"/>
                  <a:gd name="T105" fmla="*/ 136 h 136"/>
                  <a:gd name="T106" fmla="*/ 89 w 112"/>
                  <a:gd name="T107" fmla="*/ 136 h 136"/>
                  <a:gd name="T108" fmla="*/ 112 w 112"/>
                  <a:gd name="T109" fmla="*/ 110 h 136"/>
                  <a:gd name="T110" fmla="*/ 112 w 112"/>
                  <a:gd name="T111" fmla="*/ 84 h 136"/>
                  <a:gd name="T112" fmla="*/ 104 w 112"/>
                  <a:gd name="T113" fmla="*/ 92 h 136"/>
                  <a:gd name="T114" fmla="*/ 104 w 112"/>
                  <a:gd name="T115" fmla="*/ 10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36">
                    <a:moveTo>
                      <a:pt x="104" y="101"/>
                    </a:moveTo>
                    <a:lnTo>
                      <a:pt x="83" y="101"/>
                    </a:lnTo>
                    <a:lnTo>
                      <a:pt x="83" y="129"/>
                    </a:lnTo>
                    <a:lnTo>
                      <a:pt x="7" y="129"/>
                    </a:lnTo>
                    <a:lnTo>
                      <a:pt x="7" y="32"/>
                    </a:lnTo>
                    <a:lnTo>
                      <a:pt x="104" y="32"/>
                    </a:lnTo>
                    <a:lnTo>
                      <a:pt x="104" y="40"/>
                    </a:lnTo>
                    <a:lnTo>
                      <a:pt x="112" y="32"/>
                    </a:lnTo>
                    <a:lnTo>
                      <a:pt x="112" y="6"/>
                    </a:lnTo>
                    <a:lnTo>
                      <a:pt x="97" y="6"/>
                    </a:lnTo>
                    <a:lnTo>
                      <a:pt x="97" y="20"/>
                    </a:lnTo>
                    <a:lnTo>
                      <a:pt x="95" y="20"/>
                    </a:lnTo>
                    <a:lnTo>
                      <a:pt x="95" y="0"/>
                    </a:lnTo>
                    <a:lnTo>
                      <a:pt x="89" y="0"/>
                    </a:lnTo>
                    <a:lnTo>
                      <a:pt x="89" y="20"/>
                    </a:lnTo>
                    <a:lnTo>
                      <a:pt x="87" y="20"/>
                    </a:lnTo>
                    <a:lnTo>
                      <a:pt x="87" y="6"/>
                    </a:lnTo>
                    <a:lnTo>
                      <a:pt x="79" y="6"/>
                    </a:lnTo>
                    <a:lnTo>
                      <a:pt x="79" y="20"/>
                    </a:lnTo>
                    <a:lnTo>
                      <a:pt x="76" y="2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72" y="20"/>
                    </a:lnTo>
                    <a:lnTo>
                      <a:pt x="68" y="20"/>
                    </a:lnTo>
                    <a:lnTo>
                      <a:pt x="68" y="6"/>
                    </a:lnTo>
                    <a:lnTo>
                      <a:pt x="60" y="6"/>
                    </a:lnTo>
                    <a:lnTo>
                      <a:pt x="60" y="20"/>
                    </a:lnTo>
                    <a:lnTo>
                      <a:pt x="57" y="20"/>
                    </a:lnTo>
                    <a:lnTo>
                      <a:pt x="57" y="0"/>
                    </a:lnTo>
                    <a:lnTo>
                      <a:pt x="53" y="0"/>
                    </a:lnTo>
                    <a:lnTo>
                      <a:pt x="53" y="20"/>
                    </a:lnTo>
                    <a:lnTo>
                      <a:pt x="51" y="20"/>
                    </a:lnTo>
                    <a:lnTo>
                      <a:pt x="51" y="6"/>
                    </a:lnTo>
                    <a:lnTo>
                      <a:pt x="43" y="6"/>
                    </a:lnTo>
                    <a:lnTo>
                      <a:pt x="43" y="20"/>
                    </a:lnTo>
                    <a:lnTo>
                      <a:pt x="40" y="20"/>
                    </a:lnTo>
                    <a:lnTo>
                      <a:pt x="40" y="0"/>
                    </a:lnTo>
                    <a:lnTo>
                      <a:pt x="35" y="0"/>
                    </a:lnTo>
                    <a:lnTo>
                      <a:pt x="35" y="20"/>
                    </a:lnTo>
                    <a:lnTo>
                      <a:pt x="32" y="20"/>
                    </a:lnTo>
                    <a:lnTo>
                      <a:pt x="32" y="6"/>
                    </a:lnTo>
                    <a:lnTo>
                      <a:pt x="25" y="6"/>
                    </a:lnTo>
                    <a:lnTo>
                      <a:pt x="25" y="20"/>
                    </a:lnTo>
                    <a:lnTo>
                      <a:pt x="23" y="20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20"/>
                    </a:lnTo>
                    <a:lnTo>
                      <a:pt x="15" y="20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136"/>
                    </a:lnTo>
                    <a:lnTo>
                      <a:pt x="89" y="136"/>
                    </a:lnTo>
                    <a:lnTo>
                      <a:pt x="112" y="110"/>
                    </a:lnTo>
                    <a:lnTo>
                      <a:pt x="112" y="84"/>
                    </a:lnTo>
                    <a:lnTo>
                      <a:pt x="104" y="92"/>
                    </a:lnTo>
                    <a:lnTo>
                      <a:pt x="104" y="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Rectangle 117"/>
              <p:cNvSpPr>
                <a:spLocks noChangeArrowheads="1"/>
              </p:cNvSpPr>
              <p:nvPr/>
            </p:nvSpPr>
            <p:spPr bwMode="auto">
              <a:xfrm>
                <a:off x="7589930" y="4421713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Rectangle 118"/>
              <p:cNvSpPr>
                <a:spLocks noChangeArrowheads="1"/>
              </p:cNvSpPr>
              <p:nvPr/>
            </p:nvSpPr>
            <p:spPr bwMode="auto">
              <a:xfrm>
                <a:off x="7589930" y="4461645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Rectangle 119"/>
              <p:cNvSpPr>
                <a:spLocks noChangeArrowheads="1"/>
              </p:cNvSpPr>
              <p:nvPr/>
            </p:nvSpPr>
            <p:spPr bwMode="auto">
              <a:xfrm>
                <a:off x="7589930" y="4506569"/>
                <a:ext cx="109814" cy="149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Rectangle 120"/>
              <p:cNvSpPr>
                <a:spLocks noChangeArrowheads="1"/>
              </p:cNvSpPr>
              <p:nvPr/>
            </p:nvSpPr>
            <p:spPr bwMode="auto">
              <a:xfrm>
                <a:off x="7589930" y="4548998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24"/>
            <p:cNvGrpSpPr>
              <a:grpSpLocks noChangeAspect="1"/>
            </p:cNvGrpSpPr>
            <p:nvPr/>
          </p:nvGrpSpPr>
          <p:grpSpPr>
            <a:xfrm>
              <a:off x="5320144" y="2235161"/>
              <a:ext cx="288000" cy="286336"/>
              <a:chOff x="6559551" y="1588"/>
              <a:chExt cx="274637" cy="273050"/>
            </a:xfrm>
            <a:solidFill>
              <a:schemeClr val="bg1"/>
            </a:solidFill>
          </p:grpSpPr>
          <p:sp>
            <p:nvSpPr>
              <p:cNvPr id="24" name="Freeform 126"/>
              <p:cNvSpPr>
                <a:spLocks noEditPoints="1"/>
              </p:cNvSpPr>
              <p:nvPr/>
            </p:nvSpPr>
            <p:spPr bwMode="auto">
              <a:xfrm>
                <a:off x="6704013" y="65088"/>
                <a:ext cx="130175" cy="209550"/>
              </a:xfrm>
              <a:custGeom>
                <a:avLst/>
                <a:gdLst>
                  <a:gd name="T0" fmla="*/ 0 w 82"/>
                  <a:gd name="T1" fmla="*/ 34 h 132"/>
                  <a:gd name="T2" fmla="*/ 0 w 82"/>
                  <a:gd name="T3" fmla="*/ 132 h 132"/>
                  <a:gd name="T4" fmla="*/ 82 w 82"/>
                  <a:gd name="T5" fmla="*/ 99 h 132"/>
                  <a:gd name="T6" fmla="*/ 82 w 82"/>
                  <a:gd name="T7" fmla="*/ 0 h 132"/>
                  <a:gd name="T8" fmla="*/ 0 w 82"/>
                  <a:gd name="T9" fmla="*/ 34 h 132"/>
                  <a:gd name="T10" fmla="*/ 76 w 82"/>
                  <a:gd name="T11" fmla="*/ 10 h 132"/>
                  <a:gd name="T12" fmla="*/ 76 w 82"/>
                  <a:gd name="T13" fmla="*/ 94 h 132"/>
                  <a:gd name="T14" fmla="*/ 5 w 82"/>
                  <a:gd name="T15" fmla="*/ 66 h 132"/>
                  <a:gd name="T16" fmla="*/ 5 w 82"/>
                  <a:gd name="T17" fmla="*/ 38 h 132"/>
                  <a:gd name="T18" fmla="*/ 76 w 82"/>
                  <a:gd name="T19" fmla="*/ 10 h 132"/>
                  <a:gd name="T20" fmla="*/ 5 w 82"/>
                  <a:gd name="T21" fmla="*/ 70 h 132"/>
                  <a:gd name="T22" fmla="*/ 73 w 82"/>
                  <a:gd name="T23" fmla="*/ 96 h 132"/>
                  <a:gd name="T24" fmla="*/ 5 w 82"/>
                  <a:gd name="T25" fmla="*/ 124 h 132"/>
                  <a:gd name="T26" fmla="*/ 5 w 82"/>
                  <a:gd name="T27" fmla="*/ 7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132">
                    <a:moveTo>
                      <a:pt x="0" y="34"/>
                    </a:moveTo>
                    <a:lnTo>
                      <a:pt x="0" y="132"/>
                    </a:lnTo>
                    <a:lnTo>
                      <a:pt x="82" y="99"/>
                    </a:lnTo>
                    <a:lnTo>
                      <a:pt x="82" y="0"/>
                    </a:lnTo>
                    <a:lnTo>
                      <a:pt x="0" y="34"/>
                    </a:lnTo>
                    <a:close/>
                    <a:moveTo>
                      <a:pt x="76" y="10"/>
                    </a:moveTo>
                    <a:lnTo>
                      <a:pt x="76" y="94"/>
                    </a:lnTo>
                    <a:lnTo>
                      <a:pt x="5" y="66"/>
                    </a:lnTo>
                    <a:lnTo>
                      <a:pt x="5" y="38"/>
                    </a:lnTo>
                    <a:lnTo>
                      <a:pt x="76" y="10"/>
                    </a:lnTo>
                    <a:close/>
                    <a:moveTo>
                      <a:pt x="5" y="70"/>
                    </a:moveTo>
                    <a:lnTo>
                      <a:pt x="73" y="96"/>
                    </a:lnTo>
                    <a:lnTo>
                      <a:pt x="5" y="124"/>
                    </a:lnTo>
                    <a:lnTo>
                      <a:pt x="5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127"/>
              <p:cNvSpPr/>
              <p:nvPr/>
            </p:nvSpPr>
            <p:spPr bwMode="auto">
              <a:xfrm>
                <a:off x="6559551" y="65088"/>
                <a:ext cx="128588" cy="209550"/>
              </a:xfrm>
              <a:custGeom>
                <a:avLst/>
                <a:gdLst>
                  <a:gd name="T0" fmla="*/ 0 w 81"/>
                  <a:gd name="T1" fmla="*/ 99 h 132"/>
                  <a:gd name="T2" fmla="*/ 81 w 81"/>
                  <a:gd name="T3" fmla="*/ 132 h 132"/>
                  <a:gd name="T4" fmla="*/ 81 w 81"/>
                  <a:gd name="T5" fmla="*/ 34 h 132"/>
                  <a:gd name="T6" fmla="*/ 0 w 81"/>
                  <a:gd name="T7" fmla="*/ 0 h 132"/>
                  <a:gd name="T8" fmla="*/ 0 w 81"/>
                  <a:gd name="T9" fmla="*/ 9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32">
                    <a:moveTo>
                      <a:pt x="0" y="99"/>
                    </a:moveTo>
                    <a:lnTo>
                      <a:pt x="81" y="132"/>
                    </a:lnTo>
                    <a:lnTo>
                      <a:pt x="81" y="34"/>
                    </a:lnTo>
                    <a:lnTo>
                      <a:pt x="0" y="0"/>
                    </a:lnTo>
                    <a:lnTo>
                      <a:pt x="0" y="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Freeform 128"/>
              <p:cNvSpPr>
                <a:spLocks noEditPoints="1"/>
              </p:cNvSpPr>
              <p:nvPr/>
            </p:nvSpPr>
            <p:spPr bwMode="auto">
              <a:xfrm>
                <a:off x="6567488" y="1588"/>
                <a:ext cx="263525" cy="104775"/>
              </a:xfrm>
              <a:custGeom>
                <a:avLst/>
                <a:gdLst>
                  <a:gd name="T0" fmla="*/ 82 w 166"/>
                  <a:gd name="T1" fmla="*/ 0 h 66"/>
                  <a:gd name="T2" fmla="*/ 0 w 166"/>
                  <a:gd name="T3" fmla="*/ 32 h 66"/>
                  <a:gd name="T4" fmla="*/ 80 w 166"/>
                  <a:gd name="T5" fmla="*/ 66 h 66"/>
                  <a:gd name="T6" fmla="*/ 166 w 166"/>
                  <a:gd name="T7" fmla="*/ 32 h 66"/>
                  <a:gd name="T8" fmla="*/ 82 w 166"/>
                  <a:gd name="T9" fmla="*/ 0 h 66"/>
                  <a:gd name="T10" fmla="*/ 82 w 166"/>
                  <a:gd name="T11" fmla="*/ 6 h 66"/>
                  <a:gd name="T12" fmla="*/ 151 w 166"/>
                  <a:gd name="T13" fmla="*/ 32 h 66"/>
                  <a:gd name="T14" fmla="*/ 82 w 166"/>
                  <a:gd name="T15" fmla="*/ 59 h 66"/>
                  <a:gd name="T16" fmla="*/ 82 w 166"/>
                  <a:gd name="T17" fmla="*/ 6 h 66"/>
                  <a:gd name="T18" fmla="*/ 78 w 166"/>
                  <a:gd name="T19" fmla="*/ 7 h 66"/>
                  <a:gd name="T20" fmla="*/ 78 w 166"/>
                  <a:gd name="T21" fmla="*/ 59 h 66"/>
                  <a:gd name="T22" fmla="*/ 15 w 166"/>
                  <a:gd name="T23" fmla="*/ 32 h 66"/>
                  <a:gd name="T24" fmla="*/ 78 w 166"/>
                  <a:gd name="T25" fmla="*/ 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6" h="66">
                    <a:moveTo>
                      <a:pt x="82" y="0"/>
                    </a:moveTo>
                    <a:lnTo>
                      <a:pt x="0" y="32"/>
                    </a:lnTo>
                    <a:lnTo>
                      <a:pt x="80" y="66"/>
                    </a:lnTo>
                    <a:lnTo>
                      <a:pt x="166" y="32"/>
                    </a:lnTo>
                    <a:lnTo>
                      <a:pt x="82" y="0"/>
                    </a:lnTo>
                    <a:close/>
                    <a:moveTo>
                      <a:pt x="82" y="6"/>
                    </a:moveTo>
                    <a:lnTo>
                      <a:pt x="151" y="32"/>
                    </a:lnTo>
                    <a:lnTo>
                      <a:pt x="82" y="59"/>
                    </a:lnTo>
                    <a:lnTo>
                      <a:pt x="82" y="6"/>
                    </a:lnTo>
                    <a:close/>
                    <a:moveTo>
                      <a:pt x="78" y="7"/>
                    </a:moveTo>
                    <a:lnTo>
                      <a:pt x="78" y="59"/>
                    </a:lnTo>
                    <a:lnTo>
                      <a:pt x="15" y="32"/>
                    </a:lnTo>
                    <a:lnTo>
                      <a:pt x="7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8" name="矩形 27"/>
          <p:cNvSpPr/>
          <p:nvPr/>
        </p:nvSpPr>
        <p:spPr>
          <a:xfrm>
            <a:off x="971550" y="25876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词条内容修订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28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21513" name="图片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1514" name="文本框 30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pic>
        <p:nvPicPr>
          <p:cNvPr id="30" name="图片 29" descr="hehe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40" y="685800"/>
            <a:ext cx="2550874" cy="4292600"/>
          </a:xfrm>
          <a:prstGeom prst="rect">
            <a:avLst/>
          </a:prstGeom>
        </p:spPr>
      </p:pic>
      <p:pic>
        <p:nvPicPr>
          <p:cNvPr id="31" name="图片 30" descr="hehe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555" y="0"/>
            <a:ext cx="2466090" cy="5143500"/>
          </a:xfrm>
          <a:prstGeom prst="rect">
            <a:avLst/>
          </a:prstGeom>
        </p:spPr>
      </p:pic>
      <p:pic>
        <p:nvPicPr>
          <p:cNvPr id="32" name="图片 31" descr="hehe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3698" y="757772"/>
            <a:ext cx="4208502" cy="416982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4" name="组合 7"/>
          <p:cNvGrpSpPr/>
          <p:nvPr/>
        </p:nvGrpSpPr>
        <p:grpSpPr>
          <a:xfrm>
            <a:off x="2116138" y="1652588"/>
            <a:ext cx="1135062" cy="1133475"/>
            <a:chOff x="2115386" y="1651845"/>
            <a:chExt cx="1136057" cy="1134461"/>
          </a:xfrm>
        </p:grpSpPr>
        <p:sp>
          <p:nvSpPr>
            <p:cNvPr id="3" name="MH_Other_2"/>
            <p:cNvSpPr/>
            <p:nvPr>
              <p:custDataLst>
                <p:tags r:id="rId9"/>
              </p:custDataLst>
            </p:nvPr>
          </p:nvSpPr>
          <p:spPr>
            <a:xfrm rot="10800000">
              <a:off x="2115386" y="1651845"/>
              <a:ext cx="1136057" cy="113446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27000" rIns="2700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30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56" name="MH_Other_7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2429718" y="2039571"/>
              <a:ext cx="507396" cy="382940"/>
            </a:xfrm>
            <a:custGeom>
              <a:avLst/>
              <a:gdLst>
                <a:gd name="T0" fmla="*/ 2147483646 w 158"/>
                <a:gd name="T1" fmla="*/ 2147483646 h 119"/>
                <a:gd name="T2" fmla="*/ 0 w 158"/>
                <a:gd name="T3" fmla="*/ 2147483646 h 119"/>
                <a:gd name="T4" fmla="*/ 0 w 158"/>
                <a:gd name="T5" fmla="*/ 0 h 119"/>
                <a:gd name="T6" fmla="*/ 2147483646 w 158"/>
                <a:gd name="T7" fmla="*/ 0 h 119"/>
                <a:gd name="T8" fmla="*/ 2147483646 w 158"/>
                <a:gd name="T9" fmla="*/ 2147483646 h 119"/>
                <a:gd name="T10" fmla="*/ 2147483646 w 158"/>
                <a:gd name="T11" fmla="*/ 2147483646 h 119"/>
                <a:gd name="T12" fmla="*/ 2147483646 w 158"/>
                <a:gd name="T13" fmla="*/ 2147483646 h 119"/>
                <a:gd name="T14" fmla="*/ 2147483646 w 158"/>
                <a:gd name="T15" fmla="*/ 2147483646 h 119"/>
                <a:gd name="T16" fmla="*/ 2147483646 w 158"/>
                <a:gd name="T17" fmla="*/ 2147483646 h 119"/>
                <a:gd name="T18" fmla="*/ 2147483646 w 158"/>
                <a:gd name="T19" fmla="*/ 2147483646 h 119"/>
                <a:gd name="T20" fmla="*/ 2147483646 w 158"/>
                <a:gd name="T21" fmla="*/ 2147483646 h 119"/>
                <a:gd name="T22" fmla="*/ 2147483646 w 158"/>
                <a:gd name="T23" fmla="*/ 2147483646 h 119"/>
                <a:gd name="T24" fmla="*/ 2147483646 w 158"/>
                <a:gd name="T25" fmla="*/ 2147483646 h 119"/>
                <a:gd name="T26" fmla="*/ 2147483646 w 158"/>
                <a:gd name="T27" fmla="*/ 2147483646 h 119"/>
                <a:gd name="T28" fmla="*/ 2147483646 w 158"/>
                <a:gd name="T29" fmla="*/ 2147483646 h 119"/>
                <a:gd name="T30" fmla="*/ 2147483646 w 158"/>
                <a:gd name="T31" fmla="*/ 2147483646 h 119"/>
                <a:gd name="T32" fmla="*/ 2147483646 w 158"/>
                <a:gd name="T33" fmla="*/ 2147483646 h 119"/>
                <a:gd name="T34" fmla="*/ 2147483646 w 158"/>
                <a:gd name="T35" fmla="*/ 2147483646 h 119"/>
                <a:gd name="T36" fmla="*/ 2147483646 w 158"/>
                <a:gd name="T37" fmla="*/ 2147483646 h 119"/>
                <a:gd name="T38" fmla="*/ 2147483646 w 158"/>
                <a:gd name="T39" fmla="*/ 2147483646 h 119"/>
                <a:gd name="T40" fmla="*/ 2147483646 w 158"/>
                <a:gd name="T41" fmla="*/ 2147483646 h 119"/>
                <a:gd name="T42" fmla="*/ 2147483646 w 158"/>
                <a:gd name="T43" fmla="*/ 2147483646 h 119"/>
                <a:gd name="T44" fmla="*/ 2147483646 w 158"/>
                <a:gd name="T45" fmla="*/ 2147483646 h 119"/>
                <a:gd name="T46" fmla="*/ 2147483646 w 158"/>
                <a:gd name="T47" fmla="*/ 2147483646 h 119"/>
                <a:gd name="T48" fmla="*/ 2147483646 w 158"/>
                <a:gd name="T49" fmla="*/ 2147483646 h 119"/>
                <a:gd name="T50" fmla="*/ 2147483646 w 158"/>
                <a:gd name="T51" fmla="*/ 2147483646 h 119"/>
                <a:gd name="T52" fmla="*/ 2147483646 w 158"/>
                <a:gd name="T53" fmla="*/ 2147483646 h 1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0" name="MH_SubTitle_1"/>
          <p:cNvSpPr/>
          <p:nvPr>
            <p:custDataLst>
              <p:tags r:id="rId2"/>
            </p:custDataLst>
          </p:nvPr>
        </p:nvSpPr>
        <p:spPr>
          <a:xfrm>
            <a:off x="4244975" y="1663700"/>
            <a:ext cx="1395413" cy="379413"/>
          </a:xfrm>
          <a:prstGeom prst="roundRect">
            <a:avLst>
              <a:gd name="adj" fmla="val 2111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dirty="0" smtClean="0">
                <a:solidFill>
                  <a:srgbClr val="FFFFFF"/>
                </a:solidFill>
              </a:rPr>
              <a:t>统一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MH_SubTitle_2"/>
          <p:cNvSpPr/>
          <p:nvPr>
            <p:custDataLst>
              <p:tags r:id="rId3"/>
            </p:custDataLst>
          </p:nvPr>
        </p:nvSpPr>
        <p:spPr>
          <a:xfrm>
            <a:off x="6380163" y="1663700"/>
            <a:ext cx="1398588" cy="379413"/>
          </a:xfrm>
          <a:prstGeom prst="roundRect">
            <a:avLst>
              <a:gd name="adj" fmla="val 211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dirty="0" smtClean="0">
                <a:solidFill>
                  <a:srgbClr val="FFFFFF"/>
                </a:solidFill>
              </a:rPr>
              <a:t>统计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MH_SubTitle_3"/>
          <p:cNvSpPr/>
          <p:nvPr>
            <p:custDataLst>
              <p:tags r:id="rId4"/>
            </p:custDataLst>
          </p:nvPr>
        </p:nvSpPr>
        <p:spPr>
          <a:xfrm>
            <a:off x="4244975" y="3233738"/>
            <a:ext cx="1395413" cy="379413"/>
          </a:xfrm>
          <a:prstGeom prst="roundRect">
            <a:avLst>
              <a:gd name="adj" fmla="val 2111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dirty="0" smtClean="0">
                <a:solidFill>
                  <a:srgbClr val="FFFFFF"/>
                </a:solidFill>
              </a:rPr>
              <a:t>修改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MH_SubTitle_4"/>
          <p:cNvSpPr/>
          <p:nvPr>
            <p:custDataLst>
              <p:tags r:id="rId5"/>
            </p:custDataLst>
          </p:nvPr>
        </p:nvSpPr>
        <p:spPr>
          <a:xfrm>
            <a:off x="6380163" y="3233738"/>
            <a:ext cx="1398588" cy="379413"/>
          </a:xfrm>
          <a:prstGeom prst="roundRect">
            <a:avLst>
              <a:gd name="adj" fmla="val 2111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完善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4135438" y="2154238"/>
            <a:ext cx="161448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方便统一词条，使各词条能够协调统一，避免不同作者难统一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6272213" y="2176463"/>
            <a:ext cx="161448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Category</a:t>
            </a: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自带统计功能方面小组统计工作使用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4154488" y="3743325"/>
            <a:ext cx="1614488" cy="2090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方便大规模施工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6291263" y="3765550"/>
            <a:ext cx="1616075" cy="3937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作为</a:t>
            </a:r>
            <a:r>
              <a:rPr lang="en-US" altLang="zh-CN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wiki</a:t>
            </a:r>
            <a:r>
              <a:rPr lang="zh-CN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固有的工具，尚未被运用党词条中来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71550" y="258763"/>
            <a:ext cx="2149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Category</a:t>
            </a:r>
            <a:r>
              <a:rPr lang="zh-CN" altLang="en-US" sz="2400" kern="1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修订</a:t>
            </a:r>
            <a:endParaRPr lang="zh-CN" altLang="zh-CN" sz="2400" kern="100" dirty="0"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5615" name="组合 22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25616" name="图片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617" name="文本框 31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19163" y="1663700"/>
            <a:ext cx="1133475" cy="1133475"/>
            <a:chOff x="919163" y="1663700"/>
            <a:chExt cx="1133475" cy="1133475"/>
          </a:xfrm>
        </p:grpSpPr>
        <p:sp>
          <p:nvSpPr>
            <p:cNvPr id="5" name="MH_Other_4"/>
            <p:cNvSpPr/>
            <p:nvPr>
              <p:custDataLst>
                <p:tags r:id="rId8"/>
              </p:custDataLst>
            </p:nvPr>
          </p:nvSpPr>
          <p:spPr>
            <a:xfrm rot="5400000">
              <a:off x="919163" y="1663700"/>
              <a:ext cx="1133475" cy="1133475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81000" tIns="27000" rIns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27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29"/>
            <p:cNvSpPr>
              <a:spLocks noEditPoints="1"/>
            </p:cNvSpPr>
            <p:nvPr/>
          </p:nvSpPr>
          <p:spPr bwMode="auto">
            <a:xfrm>
              <a:off x="1177925" y="1939925"/>
              <a:ext cx="443246" cy="443246"/>
            </a:xfrm>
            <a:custGeom>
              <a:avLst/>
              <a:gdLst>
                <a:gd name="T0" fmla="*/ 114 w 120"/>
                <a:gd name="T1" fmla="*/ 70 h 120"/>
                <a:gd name="T2" fmla="*/ 120 w 120"/>
                <a:gd name="T3" fmla="*/ 64 h 120"/>
                <a:gd name="T4" fmla="*/ 120 w 120"/>
                <a:gd name="T5" fmla="*/ 56 h 120"/>
                <a:gd name="T6" fmla="*/ 114 w 120"/>
                <a:gd name="T7" fmla="*/ 50 h 120"/>
                <a:gd name="T8" fmla="*/ 110 w 120"/>
                <a:gd name="T9" fmla="*/ 50 h 120"/>
                <a:gd name="T10" fmla="*/ 102 w 120"/>
                <a:gd name="T11" fmla="*/ 45 h 120"/>
                <a:gd name="T12" fmla="*/ 102 w 120"/>
                <a:gd name="T13" fmla="*/ 32 h 120"/>
                <a:gd name="T14" fmla="*/ 105 w 120"/>
                <a:gd name="T15" fmla="*/ 29 h 120"/>
                <a:gd name="T16" fmla="*/ 105 w 120"/>
                <a:gd name="T17" fmla="*/ 20 h 120"/>
                <a:gd name="T18" fmla="*/ 100 w 120"/>
                <a:gd name="T19" fmla="*/ 15 h 120"/>
                <a:gd name="T20" fmla="*/ 91 w 120"/>
                <a:gd name="T21" fmla="*/ 15 h 120"/>
                <a:gd name="T22" fmla="*/ 88 w 120"/>
                <a:gd name="T23" fmla="*/ 18 h 120"/>
                <a:gd name="T24" fmla="*/ 79 w 120"/>
                <a:gd name="T25" fmla="*/ 20 h 120"/>
                <a:gd name="T26" fmla="*/ 70 w 120"/>
                <a:gd name="T27" fmla="*/ 10 h 120"/>
                <a:gd name="T28" fmla="*/ 70 w 120"/>
                <a:gd name="T29" fmla="*/ 6 h 120"/>
                <a:gd name="T30" fmla="*/ 64 w 120"/>
                <a:gd name="T31" fmla="*/ 0 h 120"/>
                <a:gd name="T32" fmla="*/ 56 w 120"/>
                <a:gd name="T33" fmla="*/ 0 h 120"/>
                <a:gd name="T34" fmla="*/ 50 w 120"/>
                <a:gd name="T35" fmla="*/ 6 h 120"/>
                <a:gd name="T36" fmla="*/ 50 w 120"/>
                <a:gd name="T37" fmla="*/ 10 h 120"/>
                <a:gd name="T38" fmla="*/ 45 w 120"/>
                <a:gd name="T39" fmla="*/ 18 h 120"/>
                <a:gd name="T40" fmla="*/ 32 w 120"/>
                <a:gd name="T41" fmla="*/ 18 h 120"/>
                <a:gd name="T42" fmla="*/ 29 w 120"/>
                <a:gd name="T43" fmla="*/ 15 h 120"/>
                <a:gd name="T44" fmla="*/ 20 w 120"/>
                <a:gd name="T45" fmla="*/ 15 h 120"/>
                <a:gd name="T46" fmla="*/ 15 w 120"/>
                <a:gd name="T47" fmla="*/ 20 h 120"/>
                <a:gd name="T48" fmla="*/ 15 w 120"/>
                <a:gd name="T49" fmla="*/ 29 h 120"/>
                <a:gd name="T50" fmla="*/ 18 w 120"/>
                <a:gd name="T51" fmla="*/ 32 h 120"/>
                <a:gd name="T52" fmla="*/ 20 w 120"/>
                <a:gd name="T53" fmla="*/ 41 h 120"/>
                <a:gd name="T54" fmla="*/ 10 w 120"/>
                <a:gd name="T55" fmla="*/ 50 h 120"/>
                <a:gd name="T56" fmla="*/ 6 w 120"/>
                <a:gd name="T57" fmla="*/ 50 h 120"/>
                <a:gd name="T58" fmla="*/ 0 w 120"/>
                <a:gd name="T59" fmla="*/ 56 h 120"/>
                <a:gd name="T60" fmla="*/ 0 w 120"/>
                <a:gd name="T61" fmla="*/ 64 h 120"/>
                <a:gd name="T62" fmla="*/ 6 w 120"/>
                <a:gd name="T63" fmla="*/ 70 h 120"/>
                <a:gd name="T64" fmla="*/ 10 w 120"/>
                <a:gd name="T65" fmla="*/ 70 h 120"/>
                <a:gd name="T66" fmla="*/ 18 w 120"/>
                <a:gd name="T67" fmla="*/ 75 h 120"/>
                <a:gd name="T68" fmla="*/ 18 w 120"/>
                <a:gd name="T69" fmla="*/ 88 h 120"/>
                <a:gd name="T70" fmla="*/ 15 w 120"/>
                <a:gd name="T71" fmla="*/ 91 h 120"/>
                <a:gd name="T72" fmla="*/ 15 w 120"/>
                <a:gd name="T73" fmla="*/ 100 h 120"/>
                <a:gd name="T74" fmla="*/ 20 w 120"/>
                <a:gd name="T75" fmla="*/ 105 h 120"/>
                <a:gd name="T76" fmla="*/ 29 w 120"/>
                <a:gd name="T77" fmla="*/ 105 h 120"/>
                <a:gd name="T78" fmla="*/ 32 w 120"/>
                <a:gd name="T79" fmla="*/ 102 h 120"/>
                <a:gd name="T80" fmla="*/ 41 w 120"/>
                <a:gd name="T81" fmla="*/ 100 h 120"/>
                <a:gd name="T82" fmla="*/ 50 w 120"/>
                <a:gd name="T83" fmla="*/ 110 h 120"/>
                <a:gd name="T84" fmla="*/ 50 w 120"/>
                <a:gd name="T85" fmla="*/ 114 h 120"/>
                <a:gd name="T86" fmla="*/ 56 w 120"/>
                <a:gd name="T87" fmla="*/ 120 h 120"/>
                <a:gd name="T88" fmla="*/ 64 w 120"/>
                <a:gd name="T89" fmla="*/ 120 h 120"/>
                <a:gd name="T90" fmla="*/ 70 w 120"/>
                <a:gd name="T91" fmla="*/ 114 h 120"/>
                <a:gd name="T92" fmla="*/ 70 w 120"/>
                <a:gd name="T93" fmla="*/ 110 h 120"/>
                <a:gd name="T94" fmla="*/ 75 w 120"/>
                <a:gd name="T95" fmla="*/ 102 h 120"/>
                <a:gd name="T96" fmla="*/ 88 w 120"/>
                <a:gd name="T97" fmla="*/ 102 h 120"/>
                <a:gd name="T98" fmla="*/ 91 w 120"/>
                <a:gd name="T99" fmla="*/ 105 h 120"/>
                <a:gd name="T100" fmla="*/ 100 w 120"/>
                <a:gd name="T101" fmla="*/ 105 h 120"/>
                <a:gd name="T102" fmla="*/ 105 w 120"/>
                <a:gd name="T103" fmla="*/ 100 h 120"/>
                <a:gd name="T104" fmla="*/ 105 w 120"/>
                <a:gd name="T105" fmla="*/ 91 h 120"/>
                <a:gd name="T106" fmla="*/ 102 w 120"/>
                <a:gd name="T107" fmla="*/ 88 h 120"/>
                <a:gd name="T108" fmla="*/ 100 w 120"/>
                <a:gd name="T109" fmla="*/ 79 h 120"/>
                <a:gd name="T110" fmla="*/ 110 w 120"/>
                <a:gd name="T111" fmla="*/ 70 h 120"/>
                <a:gd name="T112" fmla="*/ 114 w 120"/>
                <a:gd name="T113" fmla="*/ 70 h 120"/>
                <a:gd name="T114" fmla="*/ 60 w 120"/>
                <a:gd name="T115" fmla="*/ 86 h 120"/>
                <a:gd name="T116" fmla="*/ 34 w 120"/>
                <a:gd name="T117" fmla="*/ 60 h 120"/>
                <a:gd name="T118" fmla="*/ 60 w 120"/>
                <a:gd name="T119" fmla="*/ 34 h 120"/>
                <a:gd name="T120" fmla="*/ 86 w 120"/>
                <a:gd name="T121" fmla="*/ 60 h 120"/>
                <a:gd name="T122" fmla="*/ 60 w 120"/>
                <a:gd name="T123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120">
                  <a:moveTo>
                    <a:pt x="114" y="70"/>
                  </a:moveTo>
                  <a:cubicBezTo>
                    <a:pt x="117" y="70"/>
                    <a:pt x="120" y="67"/>
                    <a:pt x="120" y="64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53"/>
                    <a:pt x="117" y="50"/>
                    <a:pt x="114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7" y="50"/>
                    <a:pt x="103" y="48"/>
                    <a:pt x="102" y="45"/>
                  </a:cubicBezTo>
                  <a:cubicBezTo>
                    <a:pt x="101" y="42"/>
                    <a:pt x="100" y="34"/>
                    <a:pt x="102" y="32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8" y="27"/>
                    <a:pt x="108" y="23"/>
                    <a:pt x="105" y="20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97" y="12"/>
                    <a:pt x="93" y="12"/>
                    <a:pt x="91" y="15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6" y="20"/>
                    <a:pt x="82" y="21"/>
                    <a:pt x="79" y="20"/>
                  </a:cubicBezTo>
                  <a:cubicBezTo>
                    <a:pt x="77" y="18"/>
                    <a:pt x="70" y="13"/>
                    <a:pt x="70" y="10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3" y="0"/>
                    <a:pt x="50" y="3"/>
                    <a:pt x="50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3"/>
                    <a:pt x="48" y="17"/>
                    <a:pt x="45" y="18"/>
                  </a:cubicBezTo>
                  <a:cubicBezTo>
                    <a:pt x="42" y="19"/>
                    <a:pt x="34" y="20"/>
                    <a:pt x="32" y="18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7" y="12"/>
                    <a:pt x="23" y="12"/>
                    <a:pt x="20" y="1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2" y="23"/>
                    <a:pt x="12" y="27"/>
                    <a:pt x="15" y="29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0" y="34"/>
                    <a:pt x="21" y="38"/>
                    <a:pt x="20" y="41"/>
                  </a:cubicBezTo>
                  <a:cubicBezTo>
                    <a:pt x="18" y="43"/>
                    <a:pt x="13" y="50"/>
                    <a:pt x="10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3" y="50"/>
                    <a:pt x="0" y="53"/>
                    <a:pt x="0" y="5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3" y="70"/>
                    <a:pt x="6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3" y="70"/>
                    <a:pt x="17" y="72"/>
                    <a:pt x="18" y="75"/>
                  </a:cubicBezTo>
                  <a:cubicBezTo>
                    <a:pt x="19" y="78"/>
                    <a:pt x="20" y="86"/>
                    <a:pt x="18" y="88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3" y="108"/>
                    <a:pt x="27" y="108"/>
                    <a:pt x="29" y="105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4" y="100"/>
                    <a:pt x="38" y="99"/>
                    <a:pt x="41" y="100"/>
                  </a:cubicBezTo>
                  <a:cubicBezTo>
                    <a:pt x="43" y="102"/>
                    <a:pt x="50" y="107"/>
                    <a:pt x="50" y="110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0" y="117"/>
                    <a:pt x="53" y="120"/>
                    <a:pt x="56" y="120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67" y="120"/>
                    <a:pt x="70" y="117"/>
                    <a:pt x="70" y="114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2" y="103"/>
                    <a:pt x="75" y="102"/>
                  </a:cubicBezTo>
                  <a:cubicBezTo>
                    <a:pt x="78" y="101"/>
                    <a:pt x="86" y="100"/>
                    <a:pt x="88" y="102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3" y="108"/>
                    <a:pt x="97" y="108"/>
                    <a:pt x="100" y="105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8" y="97"/>
                    <a:pt x="108" y="93"/>
                    <a:pt x="105" y="91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100" y="86"/>
                    <a:pt x="99" y="82"/>
                    <a:pt x="100" y="79"/>
                  </a:cubicBezTo>
                  <a:cubicBezTo>
                    <a:pt x="102" y="77"/>
                    <a:pt x="107" y="70"/>
                    <a:pt x="110" y="70"/>
                  </a:cubicBezTo>
                  <a:lnTo>
                    <a:pt x="114" y="70"/>
                  </a:lnTo>
                  <a:close/>
                  <a:moveTo>
                    <a:pt x="60" y="86"/>
                  </a:moveTo>
                  <a:cubicBezTo>
                    <a:pt x="46" y="86"/>
                    <a:pt x="34" y="74"/>
                    <a:pt x="34" y="60"/>
                  </a:cubicBezTo>
                  <a:cubicBezTo>
                    <a:pt x="34" y="46"/>
                    <a:pt x="46" y="34"/>
                    <a:pt x="60" y="34"/>
                  </a:cubicBezTo>
                  <a:cubicBezTo>
                    <a:pt x="74" y="34"/>
                    <a:pt x="86" y="46"/>
                    <a:pt x="86" y="60"/>
                  </a:cubicBezTo>
                  <a:cubicBezTo>
                    <a:pt x="86" y="74"/>
                    <a:pt x="74" y="86"/>
                    <a:pt x="60" y="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30"/>
            <p:cNvSpPr>
              <a:spLocks noEditPoints="1"/>
            </p:cNvSpPr>
            <p:nvPr/>
          </p:nvSpPr>
          <p:spPr bwMode="auto">
            <a:xfrm>
              <a:off x="1533553" y="2336785"/>
              <a:ext cx="219047" cy="224201"/>
            </a:xfrm>
            <a:custGeom>
              <a:avLst/>
              <a:gdLst>
                <a:gd name="T0" fmla="*/ 57 w 60"/>
                <a:gd name="T1" fmla="*/ 35 h 60"/>
                <a:gd name="T2" fmla="*/ 60 w 60"/>
                <a:gd name="T3" fmla="*/ 32 h 60"/>
                <a:gd name="T4" fmla="*/ 60 w 60"/>
                <a:gd name="T5" fmla="*/ 28 h 60"/>
                <a:gd name="T6" fmla="*/ 57 w 60"/>
                <a:gd name="T7" fmla="*/ 25 h 60"/>
                <a:gd name="T8" fmla="*/ 55 w 60"/>
                <a:gd name="T9" fmla="*/ 25 h 60"/>
                <a:gd name="T10" fmla="*/ 51 w 60"/>
                <a:gd name="T11" fmla="*/ 23 h 60"/>
                <a:gd name="T12" fmla="*/ 51 w 60"/>
                <a:gd name="T13" fmla="*/ 16 h 60"/>
                <a:gd name="T14" fmla="*/ 53 w 60"/>
                <a:gd name="T15" fmla="*/ 14 h 60"/>
                <a:gd name="T16" fmla="*/ 53 w 60"/>
                <a:gd name="T17" fmla="*/ 10 h 60"/>
                <a:gd name="T18" fmla="*/ 50 w 60"/>
                <a:gd name="T19" fmla="*/ 7 h 60"/>
                <a:gd name="T20" fmla="*/ 46 w 60"/>
                <a:gd name="T21" fmla="*/ 7 h 60"/>
                <a:gd name="T22" fmla="*/ 44 w 60"/>
                <a:gd name="T23" fmla="*/ 9 h 60"/>
                <a:gd name="T24" fmla="*/ 40 w 60"/>
                <a:gd name="T25" fmla="*/ 10 h 60"/>
                <a:gd name="T26" fmla="*/ 35 w 60"/>
                <a:gd name="T27" fmla="*/ 5 h 60"/>
                <a:gd name="T28" fmla="*/ 35 w 60"/>
                <a:gd name="T29" fmla="*/ 3 h 60"/>
                <a:gd name="T30" fmla="*/ 32 w 60"/>
                <a:gd name="T31" fmla="*/ 0 h 60"/>
                <a:gd name="T32" fmla="*/ 28 w 60"/>
                <a:gd name="T33" fmla="*/ 0 h 60"/>
                <a:gd name="T34" fmla="*/ 25 w 60"/>
                <a:gd name="T35" fmla="*/ 3 h 60"/>
                <a:gd name="T36" fmla="*/ 25 w 60"/>
                <a:gd name="T37" fmla="*/ 5 h 60"/>
                <a:gd name="T38" fmla="*/ 23 w 60"/>
                <a:gd name="T39" fmla="*/ 9 h 60"/>
                <a:gd name="T40" fmla="*/ 16 w 60"/>
                <a:gd name="T41" fmla="*/ 9 h 60"/>
                <a:gd name="T42" fmla="*/ 14 w 60"/>
                <a:gd name="T43" fmla="*/ 7 h 60"/>
                <a:gd name="T44" fmla="*/ 10 w 60"/>
                <a:gd name="T45" fmla="*/ 7 h 60"/>
                <a:gd name="T46" fmla="*/ 7 w 60"/>
                <a:gd name="T47" fmla="*/ 10 h 60"/>
                <a:gd name="T48" fmla="*/ 7 w 60"/>
                <a:gd name="T49" fmla="*/ 14 h 60"/>
                <a:gd name="T50" fmla="*/ 9 w 60"/>
                <a:gd name="T51" fmla="*/ 16 h 60"/>
                <a:gd name="T52" fmla="*/ 10 w 60"/>
                <a:gd name="T53" fmla="*/ 20 h 60"/>
                <a:gd name="T54" fmla="*/ 5 w 60"/>
                <a:gd name="T55" fmla="*/ 25 h 60"/>
                <a:gd name="T56" fmla="*/ 3 w 60"/>
                <a:gd name="T57" fmla="*/ 25 h 60"/>
                <a:gd name="T58" fmla="*/ 0 w 60"/>
                <a:gd name="T59" fmla="*/ 28 h 60"/>
                <a:gd name="T60" fmla="*/ 0 w 60"/>
                <a:gd name="T61" fmla="*/ 32 h 60"/>
                <a:gd name="T62" fmla="*/ 3 w 60"/>
                <a:gd name="T63" fmla="*/ 35 h 60"/>
                <a:gd name="T64" fmla="*/ 5 w 60"/>
                <a:gd name="T65" fmla="*/ 35 h 60"/>
                <a:gd name="T66" fmla="*/ 9 w 60"/>
                <a:gd name="T67" fmla="*/ 37 h 60"/>
                <a:gd name="T68" fmla="*/ 9 w 60"/>
                <a:gd name="T69" fmla="*/ 44 h 60"/>
                <a:gd name="T70" fmla="*/ 7 w 60"/>
                <a:gd name="T71" fmla="*/ 46 h 60"/>
                <a:gd name="T72" fmla="*/ 7 w 60"/>
                <a:gd name="T73" fmla="*/ 50 h 60"/>
                <a:gd name="T74" fmla="*/ 10 w 60"/>
                <a:gd name="T75" fmla="*/ 53 h 60"/>
                <a:gd name="T76" fmla="*/ 14 w 60"/>
                <a:gd name="T77" fmla="*/ 53 h 60"/>
                <a:gd name="T78" fmla="*/ 16 w 60"/>
                <a:gd name="T79" fmla="*/ 51 h 60"/>
                <a:gd name="T80" fmla="*/ 20 w 60"/>
                <a:gd name="T81" fmla="*/ 50 h 60"/>
                <a:gd name="T82" fmla="*/ 25 w 60"/>
                <a:gd name="T83" fmla="*/ 55 h 60"/>
                <a:gd name="T84" fmla="*/ 25 w 60"/>
                <a:gd name="T85" fmla="*/ 57 h 60"/>
                <a:gd name="T86" fmla="*/ 28 w 60"/>
                <a:gd name="T87" fmla="*/ 60 h 60"/>
                <a:gd name="T88" fmla="*/ 32 w 60"/>
                <a:gd name="T89" fmla="*/ 60 h 60"/>
                <a:gd name="T90" fmla="*/ 35 w 60"/>
                <a:gd name="T91" fmla="*/ 57 h 60"/>
                <a:gd name="T92" fmla="*/ 35 w 60"/>
                <a:gd name="T93" fmla="*/ 55 h 60"/>
                <a:gd name="T94" fmla="*/ 37 w 60"/>
                <a:gd name="T95" fmla="*/ 51 h 60"/>
                <a:gd name="T96" fmla="*/ 44 w 60"/>
                <a:gd name="T97" fmla="*/ 51 h 60"/>
                <a:gd name="T98" fmla="*/ 46 w 60"/>
                <a:gd name="T99" fmla="*/ 53 h 60"/>
                <a:gd name="T100" fmla="*/ 50 w 60"/>
                <a:gd name="T101" fmla="*/ 53 h 60"/>
                <a:gd name="T102" fmla="*/ 53 w 60"/>
                <a:gd name="T103" fmla="*/ 50 h 60"/>
                <a:gd name="T104" fmla="*/ 53 w 60"/>
                <a:gd name="T105" fmla="*/ 46 h 60"/>
                <a:gd name="T106" fmla="*/ 51 w 60"/>
                <a:gd name="T107" fmla="*/ 44 h 60"/>
                <a:gd name="T108" fmla="*/ 50 w 60"/>
                <a:gd name="T109" fmla="*/ 40 h 60"/>
                <a:gd name="T110" fmla="*/ 55 w 60"/>
                <a:gd name="T111" fmla="*/ 35 h 60"/>
                <a:gd name="T112" fmla="*/ 57 w 60"/>
                <a:gd name="T113" fmla="*/ 35 h 60"/>
                <a:gd name="T114" fmla="*/ 40 w 60"/>
                <a:gd name="T115" fmla="*/ 30 h 60"/>
                <a:gd name="T116" fmla="*/ 30 w 60"/>
                <a:gd name="T117" fmla="*/ 40 h 60"/>
                <a:gd name="T118" fmla="*/ 20 w 60"/>
                <a:gd name="T119" fmla="*/ 30 h 60"/>
                <a:gd name="T120" fmla="*/ 30 w 60"/>
                <a:gd name="T121" fmla="*/ 20 h 60"/>
                <a:gd name="T122" fmla="*/ 40 w 60"/>
                <a:gd name="T123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" h="60">
                  <a:moveTo>
                    <a:pt x="57" y="35"/>
                  </a:moveTo>
                  <a:cubicBezTo>
                    <a:pt x="59" y="35"/>
                    <a:pt x="60" y="34"/>
                    <a:pt x="60" y="32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6"/>
                    <a:pt x="59" y="25"/>
                    <a:pt x="57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3" y="25"/>
                    <a:pt x="52" y="24"/>
                    <a:pt x="51" y="23"/>
                  </a:cubicBezTo>
                  <a:cubicBezTo>
                    <a:pt x="51" y="21"/>
                    <a:pt x="50" y="17"/>
                    <a:pt x="51" y="16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3"/>
                    <a:pt x="54" y="11"/>
                    <a:pt x="53" y="1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6"/>
                    <a:pt x="47" y="6"/>
                    <a:pt x="46" y="7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3" y="10"/>
                    <a:pt x="41" y="10"/>
                    <a:pt x="40" y="10"/>
                  </a:cubicBezTo>
                  <a:cubicBezTo>
                    <a:pt x="39" y="9"/>
                    <a:pt x="35" y="7"/>
                    <a:pt x="35" y="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4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5" y="1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7"/>
                    <a:pt x="24" y="8"/>
                    <a:pt x="23" y="9"/>
                  </a:cubicBezTo>
                  <a:cubicBezTo>
                    <a:pt x="21" y="9"/>
                    <a:pt x="17" y="10"/>
                    <a:pt x="16" y="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6"/>
                    <a:pt x="11" y="6"/>
                    <a:pt x="10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6" y="13"/>
                    <a:pt x="7" y="14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0" y="19"/>
                    <a:pt x="10" y="20"/>
                  </a:cubicBezTo>
                  <a:cubicBezTo>
                    <a:pt x="9" y="21"/>
                    <a:pt x="7" y="25"/>
                    <a:pt x="5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5"/>
                    <a:pt x="0" y="26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1" y="35"/>
                    <a:pt x="3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7" y="35"/>
                    <a:pt x="8" y="36"/>
                    <a:pt x="9" y="37"/>
                  </a:cubicBezTo>
                  <a:cubicBezTo>
                    <a:pt x="9" y="39"/>
                    <a:pt x="10" y="43"/>
                    <a:pt x="9" y="44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7"/>
                    <a:pt x="6" y="49"/>
                    <a:pt x="7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4"/>
                    <a:pt x="13" y="54"/>
                    <a:pt x="14" y="53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7" y="50"/>
                    <a:pt x="19" y="50"/>
                    <a:pt x="20" y="50"/>
                  </a:cubicBezTo>
                  <a:cubicBezTo>
                    <a:pt x="21" y="51"/>
                    <a:pt x="25" y="53"/>
                    <a:pt x="25" y="55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59"/>
                    <a:pt x="26" y="60"/>
                    <a:pt x="28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4" y="60"/>
                    <a:pt x="35" y="59"/>
                    <a:pt x="35" y="57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3"/>
                    <a:pt x="36" y="52"/>
                    <a:pt x="37" y="51"/>
                  </a:cubicBezTo>
                  <a:cubicBezTo>
                    <a:pt x="39" y="51"/>
                    <a:pt x="43" y="50"/>
                    <a:pt x="44" y="51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4"/>
                    <a:pt x="49" y="54"/>
                    <a:pt x="50" y="53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49"/>
                    <a:pt x="54" y="47"/>
                    <a:pt x="53" y="46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3"/>
                    <a:pt x="50" y="41"/>
                    <a:pt x="50" y="40"/>
                  </a:cubicBezTo>
                  <a:cubicBezTo>
                    <a:pt x="51" y="39"/>
                    <a:pt x="53" y="35"/>
                    <a:pt x="55" y="35"/>
                  </a:cubicBezTo>
                  <a:lnTo>
                    <a:pt x="57" y="35"/>
                  </a:lnTo>
                  <a:close/>
                  <a:moveTo>
                    <a:pt x="40" y="30"/>
                  </a:moveTo>
                  <a:cubicBezTo>
                    <a:pt x="40" y="36"/>
                    <a:pt x="36" y="40"/>
                    <a:pt x="30" y="40"/>
                  </a:cubicBezTo>
                  <a:cubicBezTo>
                    <a:pt x="24" y="40"/>
                    <a:pt x="20" y="36"/>
                    <a:pt x="20" y="30"/>
                  </a:cubicBezTo>
                  <a:cubicBezTo>
                    <a:pt x="20" y="24"/>
                    <a:pt x="24" y="20"/>
                    <a:pt x="30" y="20"/>
                  </a:cubicBezTo>
                  <a:cubicBezTo>
                    <a:pt x="36" y="20"/>
                    <a:pt x="40" y="24"/>
                    <a:pt x="40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116138" y="2841626"/>
            <a:ext cx="1595437" cy="1595439"/>
            <a:chOff x="2116138" y="2841626"/>
            <a:chExt cx="1595437" cy="1595439"/>
          </a:xfrm>
        </p:grpSpPr>
        <p:sp>
          <p:nvSpPr>
            <p:cNvPr id="2" name="MH_Other_1"/>
            <p:cNvSpPr/>
            <p:nvPr>
              <p:custDataLst>
                <p:tags r:id="rId7"/>
              </p:custDataLst>
            </p:nvPr>
          </p:nvSpPr>
          <p:spPr>
            <a:xfrm rot="16200000">
              <a:off x="2116137" y="2841627"/>
              <a:ext cx="1595439" cy="159543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27000" tIns="27000" rIns="8100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27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145"/>
            <p:cNvSpPr/>
            <p:nvPr/>
          </p:nvSpPr>
          <p:spPr bwMode="auto">
            <a:xfrm>
              <a:off x="2565400" y="3266018"/>
              <a:ext cx="660400" cy="550334"/>
            </a:xfrm>
            <a:custGeom>
              <a:avLst/>
              <a:gdLst>
                <a:gd name="T0" fmla="*/ 108 w 179"/>
                <a:gd name="T1" fmla="*/ 0 h 150"/>
                <a:gd name="T2" fmla="*/ 132 w 179"/>
                <a:gd name="T3" fmla="*/ 36 h 150"/>
                <a:gd name="T4" fmla="*/ 135 w 179"/>
                <a:gd name="T5" fmla="*/ 34 h 150"/>
                <a:gd name="T6" fmla="*/ 173 w 179"/>
                <a:gd name="T7" fmla="*/ 33 h 150"/>
                <a:gd name="T8" fmla="*/ 142 w 179"/>
                <a:gd name="T9" fmla="*/ 58 h 150"/>
                <a:gd name="T10" fmla="*/ 161 w 179"/>
                <a:gd name="T11" fmla="*/ 97 h 150"/>
                <a:gd name="T12" fmla="*/ 127 w 179"/>
                <a:gd name="T13" fmla="*/ 116 h 150"/>
                <a:gd name="T14" fmla="*/ 124 w 179"/>
                <a:gd name="T15" fmla="*/ 113 h 150"/>
                <a:gd name="T16" fmla="*/ 90 w 179"/>
                <a:gd name="T17" fmla="*/ 96 h 150"/>
                <a:gd name="T18" fmla="*/ 107 w 179"/>
                <a:gd name="T19" fmla="*/ 130 h 150"/>
                <a:gd name="T20" fmla="*/ 74 w 179"/>
                <a:gd name="T21" fmla="*/ 150 h 150"/>
                <a:gd name="T22" fmla="*/ 51 w 179"/>
                <a:gd name="T23" fmla="*/ 113 h 150"/>
                <a:gd name="T24" fmla="*/ 47 w 179"/>
                <a:gd name="T25" fmla="*/ 115 h 150"/>
                <a:gd name="T26" fmla="*/ 8 w 179"/>
                <a:gd name="T27" fmla="*/ 119 h 150"/>
                <a:gd name="T28" fmla="*/ 36 w 179"/>
                <a:gd name="T29" fmla="*/ 94 h 150"/>
                <a:gd name="T30" fmla="*/ 38 w 179"/>
                <a:gd name="T31" fmla="*/ 92 h 150"/>
                <a:gd name="T32" fmla="*/ 18 w 179"/>
                <a:gd name="T33" fmla="*/ 53 h 150"/>
                <a:gd name="T34" fmla="*/ 53 w 179"/>
                <a:gd name="T35" fmla="*/ 33 h 150"/>
                <a:gd name="T36" fmla="*/ 72 w 179"/>
                <a:gd name="T37" fmla="*/ 65 h 150"/>
                <a:gd name="T38" fmla="*/ 90 w 179"/>
                <a:gd name="T39" fmla="*/ 31 h 150"/>
                <a:gd name="T40" fmla="*/ 74 w 179"/>
                <a:gd name="T41" fmla="*/ 24 h 150"/>
                <a:gd name="T42" fmla="*/ 75 w 179"/>
                <a:gd name="T43" fmla="*/ 19 h 150"/>
                <a:gd name="T44" fmla="*/ 108 w 17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50">
                  <a:moveTo>
                    <a:pt x="108" y="0"/>
                  </a:moveTo>
                  <a:cubicBezTo>
                    <a:pt x="114" y="11"/>
                    <a:pt x="124" y="33"/>
                    <a:pt x="132" y="36"/>
                  </a:cubicBezTo>
                  <a:cubicBezTo>
                    <a:pt x="133" y="36"/>
                    <a:pt x="134" y="35"/>
                    <a:pt x="135" y="34"/>
                  </a:cubicBezTo>
                  <a:cubicBezTo>
                    <a:pt x="137" y="14"/>
                    <a:pt x="168" y="6"/>
                    <a:pt x="173" y="33"/>
                  </a:cubicBezTo>
                  <a:cubicBezTo>
                    <a:pt x="179" y="61"/>
                    <a:pt x="154" y="50"/>
                    <a:pt x="142" y="58"/>
                  </a:cubicBezTo>
                  <a:cubicBezTo>
                    <a:pt x="148" y="71"/>
                    <a:pt x="155" y="84"/>
                    <a:pt x="161" y="97"/>
                  </a:cubicBezTo>
                  <a:cubicBezTo>
                    <a:pt x="152" y="102"/>
                    <a:pt x="137" y="114"/>
                    <a:pt x="127" y="116"/>
                  </a:cubicBezTo>
                  <a:cubicBezTo>
                    <a:pt x="125" y="116"/>
                    <a:pt x="125" y="114"/>
                    <a:pt x="124" y="113"/>
                  </a:cubicBezTo>
                  <a:cubicBezTo>
                    <a:pt x="128" y="90"/>
                    <a:pt x="112" y="72"/>
                    <a:pt x="90" y="96"/>
                  </a:cubicBezTo>
                  <a:cubicBezTo>
                    <a:pt x="72" y="115"/>
                    <a:pt x="109" y="125"/>
                    <a:pt x="107" y="130"/>
                  </a:cubicBezTo>
                  <a:cubicBezTo>
                    <a:pt x="96" y="137"/>
                    <a:pt x="85" y="143"/>
                    <a:pt x="74" y="150"/>
                  </a:cubicBezTo>
                  <a:cubicBezTo>
                    <a:pt x="66" y="138"/>
                    <a:pt x="59" y="125"/>
                    <a:pt x="51" y="113"/>
                  </a:cubicBezTo>
                  <a:cubicBezTo>
                    <a:pt x="50" y="114"/>
                    <a:pt x="48" y="115"/>
                    <a:pt x="47" y="115"/>
                  </a:cubicBezTo>
                  <a:cubicBezTo>
                    <a:pt x="42" y="132"/>
                    <a:pt x="18" y="149"/>
                    <a:pt x="8" y="119"/>
                  </a:cubicBezTo>
                  <a:cubicBezTo>
                    <a:pt x="0" y="94"/>
                    <a:pt x="22" y="96"/>
                    <a:pt x="36" y="94"/>
                  </a:cubicBezTo>
                  <a:cubicBezTo>
                    <a:pt x="37" y="93"/>
                    <a:pt x="38" y="93"/>
                    <a:pt x="38" y="92"/>
                  </a:cubicBezTo>
                  <a:cubicBezTo>
                    <a:pt x="32" y="79"/>
                    <a:pt x="24" y="66"/>
                    <a:pt x="18" y="53"/>
                  </a:cubicBezTo>
                  <a:cubicBezTo>
                    <a:pt x="29" y="47"/>
                    <a:pt x="41" y="40"/>
                    <a:pt x="53" y="33"/>
                  </a:cubicBezTo>
                  <a:cubicBezTo>
                    <a:pt x="62" y="42"/>
                    <a:pt x="48" y="65"/>
                    <a:pt x="72" y="65"/>
                  </a:cubicBezTo>
                  <a:cubicBezTo>
                    <a:pt x="87" y="64"/>
                    <a:pt x="100" y="45"/>
                    <a:pt x="90" y="31"/>
                  </a:cubicBezTo>
                  <a:cubicBezTo>
                    <a:pt x="84" y="28"/>
                    <a:pt x="76" y="28"/>
                    <a:pt x="74" y="24"/>
                  </a:cubicBezTo>
                  <a:cubicBezTo>
                    <a:pt x="72" y="19"/>
                    <a:pt x="74" y="21"/>
                    <a:pt x="75" y="19"/>
                  </a:cubicBezTo>
                  <a:cubicBezTo>
                    <a:pt x="86" y="13"/>
                    <a:pt x="97" y="6"/>
                    <a:pt x="1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25513" y="2841625"/>
            <a:ext cx="1133475" cy="1136650"/>
            <a:chOff x="925513" y="2841625"/>
            <a:chExt cx="1133475" cy="1136650"/>
          </a:xfrm>
        </p:grpSpPr>
        <p:sp>
          <p:nvSpPr>
            <p:cNvPr id="4" name="MH_Other_3"/>
            <p:cNvSpPr/>
            <p:nvPr>
              <p:custDataLst>
                <p:tags r:id="rId6"/>
              </p:custDataLst>
            </p:nvPr>
          </p:nvSpPr>
          <p:spPr>
            <a:xfrm>
              <a:off x="925513" y="2841625"/>
              <a:ext cx="1133475" cy="113665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" rIns="8100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27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27"/>
            <p:cNvSpPr>
              <a:spLocks noEditPoints="1"/>
            </p:cNvSpPr>
            <p:nvPr/>
          </p:nvSpPr>
          <p:spPr bwMode="auto">
            <a:xfrm>
              <a:off x="1255713" y="3192462"/>
              <a:ext cx="465235" cy="388937"/>
            </a:xfrm>
            <a:custGeom>
              <a:avLst/>
              <a:gdLst>
                <a:gd name="T0" fmla="*/ 95 w 176"/>
                <a:gd name="T1" fmla="*/ 0 h 147"/>
                <a:gd name="T2" fmla="*/ 81 w 176"/>
                <a:gd name="T3" fmla="*/ 14 h 147"/>
                <a:gd name="T4" fmla="*/ 95 w 176"/>
                <a:gd name="T5" fmla="*/ 29 h 147"/>
                <a:gd name="T6" fmla="*/ 110 w 176"/>
                <a:gd name="T7" fmla="*/ 14 h 147"/>
                <a:gd name="T8" fmla="*/ 95 w 176"/>
                <a:gd name="T9" fmla="*/ 0 h 147"/>
                <a:gd name="T10" fmla="*/ 28 w 176"/>
                <a:gd name="T11" fmla="*/ 6 h 147"/>
                <a:gd name="T12" fmla="*/ 20 w 176"/>
                <a:gd name="T13" fmla="*/ 12 h 147"/>
                <a:gd name="T14" fmla="*/ 14 w 176"/>
                <a:gd name="T15" fmla="*/ 36 h 147"/>
                <a:gd name="T16" fmla="*/ 9 w 176"/>
                <a:gd name="T17" fmla="*/ 32 h 147"/>
                <a:gd name="T18" fmla="*/ 6 w 176"/>
                <a:gd name="T19" fmla="*/ 32 h 147"/>
                <a:gd name="T20" fmla="*/ 4 w 176"/>
                <a:gd name="T21" fmla="*/ 34 h 147"/>
                <a:gd name="T22" fmla="*/ 5 w 176"/>
                <a:gd name="T23" fmla="*/ 37 h 147"/>
                <a:gd name="T24" fmla="*/ 12 w 176"/>
                <a:gd name="T25" fmla="*/ 43 h 147"/>
                <a:gd name="T26" fmla="*/ 14 w 176"/>
                <a:gd name="T27" fmla="*/ 49 h 147"/>
                <a:gd name="T28" fmla="*/ 16 w 176"/>
                <a:gd name="T29" fmla="*/ 51 h 147"/>
                <a:gd name="T30" fmla="*/ 12 w 176"/>
                <a:gd name="T31" fmla="*/ 55 h 147"/>
                <a:gd name="T32" fmla="*/ 10 w 176"/>
                <a:gd name="T33" fmla="*/ 61 h 147"/>
                <a:gd name="T34" fmla="*/ 10 w 176"/>
                <a:gd name="T35" fmla="*/ 98 h 147"/>
                <a:gd name="T36" fmla="*/ 1 w 176"/>
                <a:gd name="T37" fmla="*/ 134 h 147"/>
                <a:gd name="T38" fmla="*/ 3 w 176"/>
                <a:gd name="T39" fmla="*/ 143 h 147"/>
                <a:gd name="T40" fmla="*/ 12 w 176"/>
                <a:gd name="T41" fmla="*/ 145 h 147"/>
                <a:gd name="T42" fmla="*/ 18 w 176"/>
                <a:gd name="T43" fmla="*/ 139 h 147"/>
                <a:gd name="T44" fmla="*/ 28 w 176"/>
                <a:gd name="T45" fmla="*/ 102 h 147"/>
                <a:gd name="T46" fmla="*/ 28 w 176"/>
                <a:gd name="T47" fmla="*/ 100 h 147"/>
                <a:gd name="T48" fmla="*/ 28 w 176"/>
                <a:gd name="T49" fmla="*/ 72 h 147"/>
                <a:gd name="T50" fmla="*/ 49 w 176"/>
                <a:gd name="T51" fmla="*/ 98 h 147"/>
                <a:gd name="T52" fmla="*/ 31 w 176"/>
                <a:gd name="T53" fmla="*/ 133 h 147"/>
                <a:gd name="T54" fmla="*/ 35 w 176"/>
                <a:gd name="T55" fmla="*/ 145 h 147"/>
                <a:gd name="T56" fmla="*/ 47 w 176"/>
                <a:gd name="T57" fmla="*/ 141 h 147"/>
                <a:gd name="T58" fmla="*/ 68 w 176"/>
                <a:gd name="T59" fmla="*/ 101 h 147"/>
                <a:gd name="T60" fmla="*/ 67 w 176"/>
                <a:gd name="T61" fmla="*/ 91 h 147"/>
                <a:gd name="T62" fmla="*/ 63 w 176"/>
                <a:gd name="T63" fmla="*/ 86 h 147"/>
                <a:gd name="T64" fmla="*/ 64 w 176"/>
                <a:gd name="T65" fmla="*/ 85 h 147"/>
                <a:gd name="T66" fmla="*/ 64 w 176"/>
                <a:gd name="T67" fmla="*/ 85 h 147"/>
                <a:gd name="T68" fmla="*/ 106 w 176"/>
                <a:gd name="T69" fmla="*/ 118 h 147"/>
                <a:gd name="T70" fmla="*/ 67 w 176"/>
                <a:gd name="T71" fmla="*/ 145 h 147"/>
                <a:gd name="T72" fmla="*/ 176 w 176"/>
                <a:gd name="T73" fmla="*/ 145 h 147"/>
                <a:gd name="T74" fmla="*/ 125 w 176"/>
                <a:gd name="T75" fmla="*/ 105 h 147"/>
                <a:gd name="T76" fmla="*/ 111 w 176"/>
                <a:gd name="T77" fmla="*/ 114 h 147"/>
                <a:gd name="T78" fmla="*/ 67 w 176"/>
                <a:gd name="T79" fmla="*/ 79 h 147"/>
                <a:gd name="T80" fmla="*/ 87 w 176"/>
                <a:gd name="T81" fmla="*/ 42 h 147"/>
                <a:gd name="T82" fmla="*/ 87 w 176"/>
                <a:gd name="T83" fmla="*/ 34 h 147"/>
                <a:gd name="T84" fmla="*/ 70 w 176"/>
                <a:gd name="T85" fmla="*/ 10 h 147"/>
                <a:gd name="T86" fmla="*/ 63 w 176"/>
                <a:gd name="T87" fmla="*/ 6 h 147"/>
                <a:gd name="T88" fmla="*/ 28 w 176"/>
                <a:gd name="T89" fmla="*/ 6 h 147"/>
                <a:gd name="T90" fmla="*/ 34 w 176"/>
                <a:gd name="T91" fmla="*/ 21 h 147"/>
                <a:gd name="T92" fmla="*/ 45 w 176"/>
                <a:gd name="T93" fmla="*/ 22 h 147"/>
                <a:gd name="T94" fmla="*/ 31 w 176"/>
                <a:gd name="T95" fmla="*/ 36 h 147"/>
                <a:gd name="T96" fmla="*/ 34 w 176"/>
                <a:gd name="T97" fmla="*/ 21 h 147"/>
                <a:gd name="T98" fmla="*/ 64 w 176"/>
                <a:gd name="T99" fmla="*/ 52 h 147"/>
                <a:gd name="T100" fmla="*/ 54 w 176"/>
                <a:gd name="T101" fmla="*/ 68 h 147"/>
                <a:gd name="T102" fmla="*/ 47 w 176"/>
                <a:gd name="T103" fmla="*/ 63 h 147"/>
                <a:gd name="T104" fmla="*/ 64 w 176"/>
                <a:gd name="T105" fmla="*/ 5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147">
                  <a:moveTo>
                    <a:pt x="95" y="0"/>
                  </a:moveTo>
                  <a:cubicBezTo>
                    <a:pt x="87" y="0"/>
                    <a:pt x="81" y="6"/>
                    <a:pt x="81" y="14"/>
                  </a:cubicBezTo>
                  <a:cubicBezTo>
                    <a:pt x="81" y="23"/>
                    <a:pt x="87" y="29"/>
                    <a:pt x="95" y="29"/>
                  </a:cubicBezTo>
                  <a:cubicBezTo>
                    <a:pt x="103" y="29"/>
                    <a:pt x="110" y="23"/>
                    <a:pt x="110" y="14"/>
                  </a:cubicBezTo>
                  <a:cubicBezTo>
                    <a:pt x="110" y="6"/>
                    <a:pt x="103" y="0"/>
                    <a:pt x="95" y="0"/>
                  </a:cubicBezTo>
                  <a:close/>
                  <a:moveTo>
                    <a:pt x="28" y="6"/>
                  </a:moveTo>
                  <a:cubicBezTo>
                    <a:pt x="24" y="6"/>
                    <a:pt x="21" y="8"/>
                    <a:pt x="20" y="12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2"/>
                    <a:pt x="7" y="32"/>
                    <a:pt x="6" y="32"/>
                  </a:cubicBezTo>
                  <a:cubicBezTo>
                    <a:pt x="5" y="32"/>
                    <a:pt x="4" y="33"/>
                    <a:pt x="4" y="34"/>
                  </a:cubicBezTo>
                  <a:cubicBezTo>
                    <a:pt x="3" y="35"/>
                    <a:pt x="4" y="37"/>
                    <a:pt x="5" y="37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5"/>
                    <a:pt x="13" y="47"/>
                    <a:pt x="14" y="49"/>
                  </a:cubicBezTo>
                  <a:cubicBezTo>
                    <a:pt x="15" y="50"/>
                    <a:pt x="16" y="50"/>
                    <a:pt x="16" y="51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1" y="56"/>
                    <a:pt x="10" y="59"/>
                    <a:pt x="10" y="61"/>
                  </a:cubicBezTo>
                  <a:cubicBezTo>
                    <a:pt x="10" y="61"/>
                    <a:pt x="10" y="96"/>
                    <a:pt x="10" y="98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0" y="137"/>
                    <a:pt x="1" y="141"/>
                    <a:pt x="3" y="143"/>
                  </a:cubicBezTo>
                  <a:cubicBezTo>
                    <a:pt x="5" y="145"/>
                    <a:pt x="9" y="146"/>
                    <a:pt x="12" y="145"/>
                  </a:cubicBezTo>
                  <a:cubicBezTo>
                    <a:pt x="15" y="144"/>
                    <a:pt x="17" y="142"/>
                    <a:pt x="18" y="139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8" y="101"/>
                    <a:pt x="28" y="100"/>
                    <a:pt x="28" y="100"/>
                  </a:cubicBezTo>
                  <a:cubicBezTo>
                    <a:pt x="28" y="100"/>
                    <a:pt x="28" y="82"/>
                    <a:pt x="28" y="72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29" y="137"/>
                    <a:pt x="31" y="143"/>
                    <a:pt x="35" y="145"/>
                  </a:cubicBezTo>
                  <a:cubicBezTo>
                    <a:pt x="39" y="147"/>
                    <a:pt x="45" y="146"/>
                    <a:pt x="47" y="14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70" y="98"/>
                    <a:pt x="69" y="94"/>
                    <a:pt x="67" y="91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4" y="86"/>
                    <a:pt x="64" y="8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106" y="118"/>
                    <a:pt x="106" y="118"/>
                    <a:pt x="106" y="118"/>
                  </a:cubicBezTo>
                  <a:cubicBezTo>
                    <a:pt x="67" y="145"/>
                    <a:pt x="67" y="145"/>
                    <a:pt x="67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9" y="40"/>
                    <a:pt x="88" y="36"/>
                    <a:pt x="87" y="34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69" y="7"/>
                    <a:pt x="66" y="6"/>
                    <a:pt x="63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34" y="21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31" y="36"/>
                    <a:pt x="31" y="36"/>
                    <a:pt x="31" y="36"/>
                  </a:cubicBezTo>
                  <a:lnTo>
                    <a:pt x="34" y="21"/>
                  </a:lnTo>
                  <a:close/>
                  <a:moveTo>
                    <a:pt x="64" y="52"/>
                  </a:moveTo>
                  <a:cubicBezTo>
                    <a:pt x="54" y="68"/>
                    <a:pt x="54" y="68"/>
                    <a:pt x="54" y="68"/>
                  </a:cubicBezTo>
                  <a:cubicBezTo>
                    <a:pt x="47" y="63"/>
                    <a:pt x="47" y="63"/>
                    <a:pt x="47" y="63"/>
                  </a:cubicBezTo>
                  <a:lnTo>
                    <a:pt x="64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7"/>
          <p:cNvGrpSpPr/>
          <p:nvPr/>
        </p:nvGrpSpPr>
        <p:grpSpPr>
          <a:xfrm>
            <a:off x="2116138" y="1652588"/>
            <a:ext cx="1135062" cy="1133475"/>
            <a:chOff x="2115386" y="1651845"/>
            <a:chExt cx="1136057" cy="1134461"/>
          </a:xfrm>
        </p:grpSpPr>
        <p:sp>
          <p:nvSpPr>
            <p:cNvPr id="3" name="MH_Other_2"/>
            <p:cNvSpPr/>
            <p:nvPr>
              <p:custDataLst>
                <p:tags r:id="rId9"/>
              </p:custDataLst>
            </p:nvPr>
          </p:nvSpPr>
          <p:spPr>
            <a:xfrm rot="10800000">
              <a:off x="2115386" y="1651845"/>
              <a:ext cx="1136057" cy="113446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27000" rIns="2700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30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56" name="MH_Other_7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2429718" y="2039571"/>
              <a:ext cx="507396" cy="382940"/>
            </a:xfrm>
            <a:custGeom>
              <a:avLst/>
              <a:gdLst>
                <a:gd name="T0" fmla="*/ 2147483646 w 158"/>
                <a:gd name="T1" fmla="*/ 2147483646 h 119"/>
                <a:gd name="T2" fmla="*/ 0 w 158"/>
                <a:gd name="T3" fmla="*/ 2147483646 h 119"/>
                <a:gd name="T4" fmla="*/ 0 w 158"/>
                <a:gd name="T5" fmla="*/ 0 h 119"/>
                <a:gd name="T6" fmla="*/ 2147483646 w 158"/>
                <a:gd name="T7" fmla="*/ 0 h 119"/>
                <a:gd name="T8" fmla="*/ 2147483646 w 158"/>
                <a:gd name="T9" fmla="*/ 2147483646 h 119"/>
                <a:gd name="T10" fmla="*/ 2147483646 w 158"/>
                <a:gd name="T11" fmla="*/ 2147483646 h 119"/>
                <a:gd name="T12" fmla="*/ 2147483646 w 158"/>
                <a:gd name="T13" fmla="*/ 2147483646 h 119"/>
                <a:gd name="T14" fmla="*/ 2147483646 w 158"/>
                <a:gd name="T15" fmla="*/ 2147483646 h 119"/>
                <a:gd name="T16" fmla="*/ 2147483646 w 158"/>
                <a:gd name="T17" fmla="*/ 2147483646 h 119"/>
                <a:gd name="T18" fmla="*/ 2147483646 w 158"/>
                <a:gd name="T19" fmla="*/ 2147483646 h 119"/>
                <a:gd name="T20" fmla="*/ 2147483646 w 158"/>
                <a:gd name="T21" fmla="*/ 2147483646 h 119"/>
                <a:gd name="T22" fmla="*/ 2147483646 w 158"/>
                <a:gd name="T23" fmla="*/ 2147483646 h 119"/>
                <a:gd name="T24" fmla="*/ 2147483646 w 158"/>
                <a:gd name="T25" fmla="*/ 2147483646 h 119"/>
                <a:gd name="T26" fmla="*/ 2147483646 w 158"/>
                <a:gd name="T27" fmla="*/ 2147483646 h 119"/>
                <a:gd name="T28" fmla="*/ 2147483646 w 158"/>
                <a:gd name="T29" fmla="*/ 2147483646 h 119"/>
                <a:gd name="T30" fmla="*/ 2147483646 w 158"/>
                <a:gd name="T31" fmla="*/ 2147483646 h 119"/>
                <a:gd name="T32" fmla="*/ 2147483646 w 158"/>
                <a:gd name="T33" fmla="*/ 2147483646 h 119"/>
                <a:gd name="T34" fmla="*/ 2147483646 w 158"/>
                <a:gd name="T35" fmla="*/ 2147483646 h 119"/>
                <a:gd name="T36" fmla="*/ 2147483646 w 158"/>
                <a:gd name="T37" fmla="*/ 2147483646 h 119"/>
                <a:gd name="T38" fmla="*/ 2147483646 w 158"/>
                <a:gd name="T39" fmla="*/ 2147483646 h 119"/>
                <a:gd name="T40" fmla="*/ 2147483646 w 158"/>
                <a:gd name="T41" fmla="*/ 2147483646 h 119"/>
                <a:gd name="T42" fmla="*/ 2147483646 w 158"/>
                <a:gd name="T43" fmla="*/ 2147483646 h 119"/>
                <a:gd name="T44" fmla="*/ 2147483646 w 158"/>
                <a:gd name="T45" fmla="*/ 2147483646 h 119"/>
                <a:gd name="T46" fmla="*/ 2147483646 w 158"/>
                <a:gd name="T47" fmla="*/ 2147483646 h 119"/>
                <a:gd name="T48" fmla="*/ 2147483646 w 158"/>
                <a:gd name="T49" fmla="*/ 2147483646 h 119"/>
                <a:gd name="T50" fmla="*/ 2147483646 w 158"/>
                <a:gd name="T51" fmla="*/ 2147483646 h 119"/>
                <a:gd name="T52" fmla="*/ 2147483646 w 158"/>
                <a:gd name="T53" fmla="*/ 2147483646 h 1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0" name="MH_SubTitle_1"/>
          <p:cNvSpPr/>
          <p:nvPr>
            <p:custDataLst>
              <p:tags r:id="rId2"/>
            </p:custDataLst>
          </p:nvPr>
        </p:nvSpPr>
        <p:spPr>
          <a:xfrm>
            <a:off x="4244975" y="1663700"/>
            <a:ext cx="1395413" cy="379413"/>
          </a:xfrm>
          <a:prstGeom prst="roundRect">
            <a:avLst>
              <a:gd name="adj" fmla="val 2111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dirty="0" smtClean="0">
                <a:solidFill>
                  <a:srgbClr val="FFFFFF"/>
                </a:solidFill>
              </a:rPr>
              <a:t>统一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MH_SubTitle_2"/>
          <p:cNvSpPr/>
          <p:nvPr>
            <p:custDataLst>
              <p:tags r:id="rId3"/>
            </p:custDataLst>
          </p:nvPr>
        </p:nvSpPr>
        <p:spPr>
          <a:xfrm>
            <a:off x="6380163" y="1663700"/>
            <a:ext cx="1398588" cy="379413"/>
          </a:xfrm>
          <a:prstGeom prst="roundRect">
            <a:avLst>
              <a:gd name="adj" fmla="val 211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dirty="0" smtClean="0">
                <a:solidFill>
                  <a:srgbClr val="FFFFFF"/>
                </a:solidFill>
              </a:rPr>
              <a:t>统计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MH_SubTitle_3"/>
          <p:cNvSpPr/>
          <p:nvPr>
            <p:custDataLst>
              <p:tags r:id="rId4"/>
            </p:custDataLst>
          </p:nvPr>
        </p:nvSpPr>
        <p:spPr>
          <a:xfrm>
            <a:off x="4244975" y="3233738"/>
            <a:ext cx="1395413" cy="379413"/>
          </a:xfrm>
          <a:prstGeom prst="roundRect">
            <a:avLst>
              <a:gd name="adj" fmla="val 2111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dirty="0" smtClean="0">
                <a:solidFill>
                  <a:srgbClr val="FFFFFF"/>
                </a:solidFill>
              </a:rPr>
              <a:t>修改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MH_SubTitle_4"/>
          <p:cNvSpPr/>
          <p:nvPr>
            <p:custDataLst>
              <p:tags r:id="rId5"/>
            </p:custDataLst>
          </p:nvPr>
        </p:nvSpPr>
        <p:spPr>
          <a:xfrm>
            <a:off x="6380163" y="3233738"/>
            <a:ext cx="1398588" cy="379413"/>
          </a:xfrm>
          <a:prstGeom prst="roundRect">
            <a:avLst>
              <a:gd name="adj" fmla="val 2111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完善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4135438" y="2154238"/>
            <a:ext cx="161448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方便统一词条，使各词条能够协调统一，避免不同作者难统一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6272213" y="2176463"/>
            <a:ext cx="161448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Category</a:t>
            </a: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自带统计功能方面小组统计工作使用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4154488" y="3743325"/>
            <a:ext cx="1614488" cy="2090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方便大规模施工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6291263" y="3765550"/>
            <a:ext cx="1616075" cy="3937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作为</a:t>
            </a:r>
            <a:r>
              <a:rPr lang="en-US" altLang="zh-CN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wiki</a:t>
            </a:r>
            <a:r>
              <a:rPr lang="zh-CN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固有的工具，尚未被运用党词条中来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71550" y="258763"/>
            <a:ext cx="2149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Category</a:t>
            </a:r>
            <a:r>
              <a:rPr lang="zh-CN" altLang="en-US" sz="2400" kern="1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修订</a:t>
            </a:r>
            <a:endParaRPr lang="zh-CN" altLang="zh-CN" sz="2400" kern="100" dirty="0"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22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25616" name="图片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617" name="文本框 31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grpSp>
        <p:nvGrpSpPr>
          <p:cNvPr id="8" name="组合 36"/>
          <p:cNvGrpSpPr/>
          <p:nvPr/>
        </p:nvGrpSpPr>
        <p:grpSpPr>
          <a:xfrm>
            <a:off x="919163" y="1663700"/>
            <a:ext cx="1133475" cy="1133475"/>
            <a:chOff x="919163" y="1663700"/>
            <a:chExt cx="1133475" cy="1133475"/>
          </a:xfrm>
        </p:grpSpPr>
        <p:sp>
          <p:nvSpPr>
            <p:cNvPr id="5" name="MH_Other_4"/>
            <p:cNvSpPr/>
            <p:nvPr>
              <p:custDataLst>
                <p:tags r:id="rId8"/>
              </p:custDataLst>
            </p:nvPr>
          </p:nvSpPr>
          <p:spPr>
            <a:xfrm rot="5400000">
              <a:off x="919163" y="1663700"/>
              <a:ext cx="1133475" cy="1133475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81000" tIns="27000" rIns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27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29"/>
            <p:cNvSpPr>
              <a:spLocks noEditPoints="1"/>
            </p:cNvSpPr>
            <p:nvPr/>
          </p:nvSpPr>
          <p:spPr bwMode="auto">
            <a:xfrm>
              <a:off x="1177925" y="1939925"/>
              <a:ext cx="443246" cy="443246"/>
            </a:xfrm>
            <a:custGeom>
              <a:avLst/>
              <a:gdLst>
                <a:gd name="T0" fmla="*/ 114 w 120"/>
                <a:gd name="T1" fmla="*/ 70 h 120"/>
                <a:gd name="T2" fmla="*/ 120 w 120"/>
                <a:gd name="T3" fmla="*/ 64 h 120"/>
                <a:gd name="T4" fmla="*/ 120 w 120"/>
                <a:gd name="T5" fmla="*/ 56 h 120"/>
                <a:gd name="T6" fmla="*/ 114 w 120"/>
                <a:gd name="T7" fmla="*/ 50 h 120"/>
                <a:gd name="T8" fmla="*/ 110 w 120"/>
                <a:gd name="T9" fmla="*/ 50 h 120"/>
                <a:gd name="T10" fmla="*/ 102 w 120"/>
                <a:gd name="T11" fmla="*/ 45 h 120"/>
                <a:gd name="T12" fmla="*/ 102 w 120"/>
                <a:gd name="T13" fmla="*/ 32 h 120"/>
                <a:gd name="T14" fmla="*/ 105 w 120"/>
                <a:gd name="T15" fmla="*/ 29 h 120"/>
                <a:gd name="T16" fmla="*/ 105 w 120"/>
                <a:gd name="T17" fmla="*/ 20 h 120"/>
                <a:gd name="T18" fmla="*/ 100 w 120"/>
                <a:gd name="T19" fmla="*/ 15 h 120"/>
                <a:gd name="T20" fmla="*/ 91 w 120"/>
                <a:gd name="T21" fmla="*/ 15 h 120"/>
                <a:gd name="T22" fmla="*/ 88 w 120"/>
                <a:gd name="T23" fmla="*/ 18 h 120"/>
                <a:gd name="T24" fmla="*/ 79 w 120"/>
                <a:gd name="T25" fmla="*/ 20 h 120"/>
                <a:gd name="T26" fmla="*/ 70 w 120"/>
                <a:gd name="T27" fmla="*/ 10 h 120"/>
                <a:gd name="T28" fmla="*/ 70 w 120"/>
                <a:gd name="T29" fmla="*/ 6 h 120"/>
                <a:gd name="T30" fmla="*/ 64 w 120"/>
                <a:gd name="T31" fmla="*/ 0 h 120"/>
                <a:gd name="T32" fmla="*/ 56 w 120"/>
                <a:gd name="T33" fmla="*/ 0 h 120"/>
                <a:gd name="T34" fmla="*/ 50 w 120"/>
                <a:gd name="T35" fmla="*/ 6 h 120"/>
                <a:gd name="T36" fmla="*/ 50 w 120"/>
                <a:gd name="T37" fmla="*/ 10 h 120"/>
                <a:gd name="T38" fmla="*/ 45 w 120"/>
                <a:gd name="T39" fmla="*/ 18 h 120"/>
                <a:gd name="T40" fmla="*/ 32 w 120"/>
                <a:gd name="T41" fmla="*/ 18 h 120"/>
                <a:gd name="T42" fmla="*/ 29 w 120"/>
                <a:gd name="T43" fmla="*/ 15 h 120"/>
                <a:gd name="T44" fmla="*/ 20 w 120"/>
                <a:gd name="T45" fmla="*/ 15 h 120"/>
                <a:gd name="T46" fmla="*/ 15 w 120"/>
                <a:gd name="T47" fmla="*/ 20 h 120"/>
                <a:gd name="T48" fmla="*/ 15 w 120"/>
                <a:gd name="T49" fmla="*/ 29 h 120"/>
                <a:gd name="T50" fmla="*/ 18 w 120"/>
                <a:gd name="T51" fmla="*/ 32 h 120"/>
                <a:gd name="T52" fmla="*/ 20 w 120"/>
                <a:gd name="T53" fmla="*/ 41 h 120"/>
                <a:gd name="T54" fmla="*/ 10 w 120"/>
                <a:gd name="T55" fmla="*/ 50 h 120"/>
                <a:gd name="T56" fmla="*/ 6 w 120"/>
                <a:gd name="T57" fmla="*/ 50 h 120"/>
                <a:gd name="T58" fmla="*/ 0 w 120"/>
                <a:gd name="T59" fmla="*/ 56 h 120"/>
                <a:gd name="T60" fmla="*/ 0 w 120"/>
                <a:gd name="T61" fmla="*/ 64 h 120"/>
                <a:gd name="T62" fmla="*/ 6 w 120"/>
                <a:gd name="T63" fmla="*/ 70 h 120"/>
                <a:gd name="T64" fmla="*/ 10 w 120"/>
                <a:gd name="T65" fmla="*/ 70 h 120"/>
                <a:gd name="T66" fmla="*/ 18 w 120"/>
                <a:gd name="T67" fmla="*/ 75 h 120"/>
                <a:gd name="T68" fmla="*/ 18 w 120"/>
                <a:gd name="T69" fmla="*/ 88 h 120"/>
                <a:gd name="T70" fmla="*/ 15 w 120"/>
                <a:gd name="T71" fmla="*/ 91 h 120"/>
                <a:gd name="T72" fmla="*/ 15 w 120"/>
                <a:gd name="T73" fmla="*/ 100 h 120"/>
                <a:gd name="T74" fmla="*/ 20 w 120"/>
                <a:gd name="T75" fmla="*/ 105 h 120"/>
                <a:gd name="T76" fmla="*/ 29 w 120"/>
                <a:gd name="T77" fmla="*/ 105 h 120"/>
                <a:gd name="T78" fmla="*/ 32 w 120"/>
                <a:gd name="T79" fmla="*/ 102 h 120"/>
                <a:gd name="T80" fmla="*/ 41 w 120"/>
                <a:gd name="T81" fmla="*/ 100 h 120"/>
                <a:gd name="T82" fmla="*/ 50 w 120"/>
                <a:gd name="T83" fmla="*/ 110 h 120"/>
                <a:gd name="T84" fmla="*/ 50 w 120"/>
                <a:gd name="T85" fmla="*/ 114 h 120"/>
                <a:gd name="T86" fmla="*/ 56 w 120"/>
                <a:gd name="T87" fmla="*/ 120 h 120"/>
                <a:gd name="T88" fmla="*/ 64 w 120"/>
                <a:gd name="T89" fmla="*/ 120 h 120"/>
                <a:gd name="T90" fmla="*/ 70 w 120"/>
                <a:gd name="T91" fmla="*/ 114 h 120"/>
                <a:gd name="T92" fmla="*/ 70 w 120"/>
                <a:gd name="T93" fmla="*/ 110 h 120"/>
                <a:gd name="T94" fmla="*/ 75 w 120"/>
                <a:gd name="T95" fmla="*/ 102 h 120"/>
                <a:gd name="T96" fmla="*/ 88 w 120"/>
                <a:gd name="T97" fmla="*/ 102 h 120"/>
                <a:gd name="T98" fmla="*/ 91 w 120"/>
                <a:gd name="T99" fmla="*/ 105 h 120"/>
                <a:gd name="T100" fmla="*/ 100 w 120"/>
                <a:gd name="T101" fmla="*/ 105 h 120"/>
                <a:gd name="T102" fmla="*/ 105 w 120"/>
                <a:gd name="T103" fmla="*/ 100 h 120"/>
                <a:gd name="T104" fmla="*/ 105 w 120"/>
                <a:gd name="T105" fmla="*/ 91 h 120"/>
                <a:gd name="T106" fmla="*/ 102 w 120"/>
                <a:gd name="T107" fmla="*/ 88 h 120"/>
                <a:gd name="T108" fmla="*/ 100 w 120"/>
                <a:gd name="T109" fmla="*/ 79 h 120"/>
                <a:gd name="T110" fmla="*/ 110 w 120"/>
                <a:gd name="T111" fmla="*/ 70 h 120"/>
                <a:gd name="T112" fmla="*/ 114 w 120"/>
                <a:gd name="T113" fmla="*/ 70 h 120"/>
                <a:gd name="T114" fmla="*/ 60 w 120"/>
                <a:gd name="T115" fmla="*/ 86 h 120"/>
                <a:gd name="T116" fmla="*/ 34 w 120"/>
                <a:gd name="T117" fmla="*/ 60 h 120"/>
                <a:gd name="T118" fmla="*/ 60 w 120"/>
                <a:gd name="T119" fmla="*/ 34 h 120"/>
                <a:gd name="T120" fmla="*/ 86 w 120"/>
                <a:gd name="T121" fmla="*/ 60 h 120"/>
                <a:gd name="T122" fmla="*/ 60 w 120"/>
                <a:gd name="T123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120">
                  <a:moveTo>
                    <a:pt x="114" y="70"/>
                  </a:moveTo>
                  <a:cubicBezTo>
                    <a:pt x="117" y="70"/>
                    <a:pt x="120" y="67"/>
                    <a:pt x="120" y="64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53"/>
                    <a:pt x="117" y="50"/>
                    <a:pt x="114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7" y="50"/>
                    <a:pt x="103" y="48"/>
                    <a:pt x="102" y="45"/>
                  </a:cubicBezTo>
                  <a:cubicBezTo>
                    <a:pt x="101" y="42"/>
                    <a:pt x="100" y="34"/>
                    <a:pt x="102" y="32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8" y="27"/>
                    <a:pt x="108" y="23"/>
                    <a:pt x="105" y="20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97" y="12"/>
                    <a:pt x="93" y="12"/>
                    <a:pt x="91" y="15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6" y="20"/>
                    <a:pt x="82" y="21"/>
                    <a:pt x="79" y="20"/>
                  </a:cubicBezTo>
                  <a:cubicBezTo>
                    <a:pt x="77" y="18"/>
                    <a:pt x="70" y="13"/>
                    <a:pt x="70" y="10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3" y="0"/>
                    <a:pt x="50" y="3"/>
                    <a:pt x="50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3"/>
                    <a:pt x="48" y="17"/>
                    <a:pt x="45" y="18"/>
                  </a:cubicBezTo>
                  <a:cubicBezTo>
                    <a:pt x="42" y="19"/>
                    <a:pt x="34" y="20"/>
                    <a:pt x="32" y="18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7" y="12"/>
                    <a:pt x="23" y="12"/>
                    <a:pt x="20" y="1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2" y="23"/>
                    <a:pt x="12" y="27"/>
                    <a:pt x="15" y="29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0" y="34"/>
                    <a:pt x="21" y="38"/>
                    <a:pt x="20" y="41"/>
                  </a:cubicBezTo>
                  <a:cubicBezTo>
                    <a:pt x="18" y="43"/>
                    <a:pt x="13" y="50"/>
                    <a:pt x="10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3" y="50"/>
                    <a:pt x="0" y="53"/>
                    <a:pt x="0" y="5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3" y="70"/>
                    <a:pt x="6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3" y="70"/>
                    <a:pt x="17" y="72"/>
                    <a:pt x="18" y="75"/>
                  </a:cubicBezTo>
                  <a:cubicBezTo>
                    <a:pt x="19" y="78"/>
                    <a:pt x="20" y="86"/>
                    <a:pt x="18" y="88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3" y="108"/>
                    <a:pt x="27" y="108"/>
                    <a:pt x="29" y="105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4" y="100"/>
                    <a:pt x="38" y="99"/>
                    <a:pt x="41" y="100"/>
                  </a:cubicBezTo>
                  <a:cubicBezTo>
                    <a:pt x="43" y="102"/>
                    <a:pt x="50" y="107"/>
                    <a:pt x="50" y="110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0" y="117"/>
                    <a:pt x="53" y="120"/>
                    <a:pt x="56" y="120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67" y="120"/>
                    <a:pt x="70" y="117"/>
                    <a:pt x="70" y="114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2" y="103"/>
                    <a:pt x="75" y="102"/>
                  </a:cubicBezTo>
                  <a:cubicBezTo>
                    <a:pt x="78" y="101"/>
                    <a:pt x="86" y="100"/>
                    <a:pt x="88" y="102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3" y="108"/>
                    <a:pt x="97" y="108"/>
                    <a:pt x="100" y="105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8" y="97"/>
                    <a:pt x="108" y="93"/>
                    <a:pt x="105" y="91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100" y="86"/>
                    <a:pt x="99" y="82"/>
                    <a:pt x="100" y="79"/>
                  </a:cubicBezTo>
                  <a:cubicBezTo>
                    <a:pt x="102" y="77"/>
                    <a:pt x="107" y="70"/>
                    <a:pt x="110" y="70"/>
                  </a:cubicBezTo>
                  <a:lnTo>
                    <a:pt x="114" y="70"/>
                  </a:lnTo>
                  <a:close/>
                  <a:moveTo>
                    <a:pt x="60" y="86"/>
                  </a:moveTo>
                  <a:cubicBezTo>
                    <a:pt x="46" y="86"/>
                    <a:pt x="34" y="74"/>
                    <a:pt x="34" y="60"/>
                  </a:cubicBezTo>
                  <a:cubicBezTo>
                    <a:pt x="34" y="46"/>
                    <a:pt x="46" y="34"/>
                    <a:pt x="60" y="34"/>
                  </a:cubicBezTo>
                  <a:cubicBezTo>
                    <a:pt x="74" y="34"/>
                    <a:pt x="86" y="46"/>
                    <a:pt x="86" y="60"/>
                  </a:cubicBezTo>
                  <a:cubicBezTo>
                    <a:pt x="86" y="74"/>
                    <a:pt x="74" y="86"/>
                    <a:pt x="60" y="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30"/>
            <p:cNvSpPr>
              <a:spLocks noEditPoints="1"/>
            </p:cNvSpPr>
            <p:nvPr/>
          </p:nvSpPr>
          <p:spPr bwMode="auto">
            <a:xfrm>
              <a:off x="1533553" y="2336785"/>
              <a:ext cx="219047" cy="224201"/>
            </a:xfrm>
            <a:custGeom>
              <a:avLst/>
              <a:gdLst>
                <a:gd name="T0" fmla="*/ 57 w 60"/>
                <a:gd name="T1" fmla="*/ 35 h 60"/>
                <a:gd name="T2" fmla="*/ 60 w 60"/>
                <a:gd name="T3" fmla="*/ 32 h 60"/>
                <a:gd name="T4" fmla="*/ 60 w 60"/>
                <a:gd name="T5" fmla="*/ 28 h 60"/>
                <a:gd name="T6" fmla="*/ 57 w 60"/>
                <a:gd name="T7" fmla="*/ 25 h 60"/>
                <a:gd name="T8" fmla="*/ 55 w 60"/>
                <a:gd name="T9" fmla="*/ 25 h 60"/>
                <a:gd name="T10" fmla="*/ 51 w 60"/>
                <a:gd name="T11" fmla="*/ 23 h 60"/>
                <a:gd name="T12" fmla="*/ 51 w 60"/>
                <a:gd name="T13" fmla="*/ 16 h 60"/>
                <a:gd name="T14" fmla="*/ 53 w 60"/>
                <a:gd name="T15" fmla="*/ 14 h 60"/>
                <a:gd name="T16" fmla="*/ 53 w 60"/>
                <a:gd name="T17" fmla="*/ 10 h 60"/>
                <a:gd name="T18" fmla="*/ 50 w 60"/>
                <a:gd name="T19" fmla="*/ 7 h 60"/>
                <a:gd name="T20" fmla="*/ 46 w 60"/>
                <a:gd name="T21" fmla="*/ 7 h 60"/>
                <a:gd name="T22" fmla="*/ 44 w 60"/>
                <a:gd name="T23" fmla="*/ 9 h 60"/>
                <a:gd name="T24" fmla="*/ 40 w 60"/>
                <a:gd name="T25" fmla="*/ 10 h 60"/>
                <a:gd name="T26" fmla="*/ 35 w 60"/>
                <a:gd name="T27" fmla="*/ 5 h 60"/>
                <a:gd name="T28" fmla="*/ 35 w 60"/>
                <a:gd name="T29" fmla="*/ 3 h 60"/>
                <a:gd name="T30" fmla="*/ 32 w 60"/>
                <a:gd name="T31" fmla="*/ 0 h 60"/>
                <a:gd name="T32" fmla="*/ 28 w 60"/>
                <a:gd name="T33" fmla="*/ 0 h 60"/>
                <a:gd name="T34" fmla="*/ 25 w 60"/>
                <a:gd name="T35" fmla="*/ 3 h 60"/>
                <a:gd name="T36" fmla="*/ 25 w 60"/>
                <a:gd name="T37" fmla="*/ 5 h 60"/>
                <a:gd name="T38" fmla="*/ 23 w 60"/>
                <a:gd name="T39" fmla="*/ 9 h 60"/>
                <a:gd name="T40" fmla="*/ 16 w 60"/>
                <a:gd name="T41" fmla="*/ 9 h 60"/>
                <a:gd name="T42" fmla="*/ 14 w 60"/>
                <a:gd name="T43" fmla="*/ 7 h 60"/>
                <a:gd name="T44" fmla="*/ 10 w 60"/>
                <a:gd name="T45" fmla="*/ 7 h 60"/>
                <a:gd name="T46" fmla="*/ 7 w 60"/>
                <a:gd name="T47" fmla="*/ 10 h 60"/>
                <a:gd name="T48" fmla="*/ 7 w 60"/>
                <a:gd name="T49" fmla="*/ 14 h 60"/>
                <a:gd name="T50" fmla="*/ 9 w 60"/>
                <a:gd name="T51" fmla="*/ 16 h 60"/>
                <a:gd name="T52" fmla="*/ 10 w 60"/>
                <a:gd name="T53" fmla="*/ 20 h 60"/>
                <a:gd name="T54" fmla="*/ 5 w 60"/>
                <a:gd name="T55" fmla="*/ 25 h 60"/>
                <a:gd name="T56" fmla="*/ 3 w 60"/>
                <a:gd name="T57" fmla="*/ 25 h 60"/>
                <a:gd name="T58" fmla="*/ 0 w 60"/>
                <a:gd name="T59" fmla="*/ 28 h 60"/>
                <a:gd name="T60" fmla="*/ 0 w 60"/>
                <a:gd name="T61" fmla="*/ 32 h 60"/>
                <a:gd name="T62" fmla="*/ 3 w 60"/>
                <a:gd name="T63" fmla="*/ 35 h 60"/>
                <a:gd name="T64" fmla="*/ 5 w 60"/>
                <a:gd name="T65" fmla="*/ 35 h 60"/>
                <a:gd name="T66" fmla="*/ 9 w 60"/>
                <a:gd name="T67" fmla="*/ 37 h 60"/>
                <a:gd name="T68" fmla="*/ 9 w 60"/>
                <a:gd name="T69" fmla="*/ 44 h 60"/>
                <a:gd name="T70" fmla="*/ 7 w 60"/>
                <a:gd name="T71" fmla="*/ 46 h 60"/>
                <a:gd name="T72" fmla="*/ 7 w 60"/>
                <a:gd name="T73" fmla="*/ 50 h 60"/>
                <a:gd name="T74" fmla="*/ 10 w 60"/>
                <a:gd name="T75" fmla="*/ 53 h 60"/>
                <a:gd name="T76" fmla="*/ 14 w 60"/>
                <a:gd name="T77" fmla="*/ 53 h 60"/>
                <a:gd name="T78" fmla="*/ 16 w 60"/>
                <a:gd name="T79" fmla="*/ 51 h 60"/>
                <a:gd name="T80" fmla="*/ 20 w 60"/>
                <a:gd name="T81" fmla="*/ 50 h 60"/>
                <a:gd name="T82" fmla="*/ 25 w 60"/>
                <a:gd name="T83" fmla="*/ 55 h 60"/>
                <a:gd name="T84" fmla="*/ 25 w 60"/>
                <a:gd name="T85" fmla="*/ 57 h 60"/>
                <a:gd name="T86" fmla="*/ 28 w 60"/>
                <a:gd name="T87" fmla="*/ 60 h 60"/>
                <a:gd name="T88" fmla="*/ 32 w 60"/>
                <a:gd name="T89" fmla="*/ 60 h 60"/>
                <a:gd name="T90" fmla="*/ 35 w 60"/>
                <a:gd name="T91" fmla="*/ 57 h 60"/>
                <a:gd name="T92" fmla="*/ 35 w 60"/>
                <a:gd name="T93" fmla="*/ 55 h 60"/>
                <a:gd name="T94" fmla="*/ 37 w 60"/>
                <a:gd name="T95" fmla="*/ 51 h 60"/>
                <a:gd name="T96" fmla="*/ 44 w 60"/>
                <a:gd name="T97" fmla="*/ 51 h 60"/>
                <a:gd name="T98" fmla="*/ 46 w 60"/>
                <a:gd name="T99" fmla="*/ 53 h 60"/>
                <a:gd name="T100" fmla="*/ 50 w 60"/>
                <a:gd name="T101" fmla="*/ 53 h 60"/>
                <a:gd name="T102" fmla="*/ 53 w 60"/>
                <a:gd name="T103" fmla="*/ 50 h 60"/>
                <a:gd name="T104" fmla="*/ 53 w 60"/>
                <a:gd name="T105" fmla="*/ 46 h 60"/>
                <a:gd name="T106" fmla="*/ 51 w 60"/>
                <a:gd name="T107" fmla="*/ 44 h 60"/>
                <a:gd name="T108" fmla="*/ 50 w 60"/>
                <a:gd name="T109" fmla="*/ 40 h 60"/>
                <a:gd name="T110" fmla="*/ 55 w 60"/>
                <a:gd name="T111" fmla="*/ 35 h 60"/>
                <a:gd name="T112" fmla="*/ 57 w 60"/>
                <a:gd name="T113" fmla="*/ 35 h 60"/>
                <a:gd name="T114" fmla="*/ 40 w 60"/>
                <a:gd name="T115" fmla="*/ 30 h 60"/>
                <a:gd name="T116" fmla="*/ 30 w 60"/>
                <a:gd name="T117" fmla="*/ 40 h 60"/>
                <a:gd name="T118" fmla="*/ 20 w 60"/>
                <a:gd name="T119" fmla="*/ 30 h 60"/>
                <a:gd name="T120" fmla="*/ 30 w 60"/>
                <a:gd name="T121" fmla="*/ 20 h 60"/>
                <a:gd name="T122" fmla="*/ 40 w 60"/>
                <a:gd name="T123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" h="60">
                  <a:moveTo>
                    <a:pt x="57" y="35"/>
                  </a:moveTo>
                  <a:cubicBezTo>
                    <a:pt x="59" y="35"/>
                    <a:pt x="60" y="34"/>
                    <a:pt x="60" y="32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6"/>
                    <a:pt x="59" y="25"/>
                    <a:pt x="57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3" y="25"/>
                    <a:pt x="52" y="24"/>
                    <a:pt x="51" y="23"/>
                  </a:cubicBezTo>
                  <a:cubicBezTo>
                    <a:pt x="51" y="21"/>
                    <a:pt x="50" y="17"/>
                    <a:pt x="51" y="16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3"/>
                    <a:pt x="54" y="11"/>
                    <a:pt x="53" y="1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6"/>
                    <a:pt x="47" y="6"/>
                    <a:pt x="46" y="7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3" y="10"/>
                    <a:pt x="41" y="10"/>
                    <a:pt x="40" y="10"/>
                  </a:cubicBezTo>
                  <a:cubicBezTo>
                    <a:pt x="39" y="9"/>
                    <a:pt x="35" y="7"/>
                    <a:pt x="35" y="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4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5" y="1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7"/>
                    <a:pt x="24" y="8"/>
                    <a:pt x="23" y="9"/>
                  </a:cubicBezTo>
                  <a:cubicBezTo>
                    <a:pt x="21" y="9"/>
                    <a:pt x="17" y="10"/>
                    <a:pt x="16" y="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6"/>
                    <a:pt x="11" y="6"/>
                    <a:pt x="10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6" y="13"/>
                    <a:pt x="7" y="14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0" y="19"/>
                    <a:pt x="10" y="20"/>
                  </a:cubicBezTo>
                  <a:cubicBezTo>
                    <a:pt x="9" y="21"/>
                    <a:pt x="7" y="25"/>
                    <a:pt x="5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5"/>
                    <a:pt x="0" y="26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1" y="35"/>
                    <a:pt x="3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7" y="35"/>
                    <a:pt x="8" y="36"/>
                    <a:pt x="9" y="37"/>
                  </a:cubicBezTo>
                  <a:cubicBezTo>
                    <a:pt x="9" y="39"/>
                    <a:pt x="10" y="43"/>
                    <a:pt x="9" y="44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7"/>
                    <a:pt x="6" y="49"/>
                    <a:pt x="7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4"/>
                    <a:pt x="13" y="54"/>
                    <a:pt x="14" y="53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7" y="50"/>
                    <a:pt x="19" y="50"/>
                    <a:pt x="20" y="50"/>
                  </a:cubicBezTo>
                  <a:cubicBezTo>
                    <a:pt x="21" y="51"/>
                    <a:pt x="25" y="53"/>
                    <a:pt x="25" y="55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59"/>
                    <a:pt x="26" y="60"/>
                    <a:pt x="28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4" y="60"/>
                    <a:pt x="35" y="59"/>
                    <a:pt x="35" y="57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3"/>
                    <a:pt x="36" y="52"/>
                    <a:pt x="37" y="51"/>
                  </a:cubicBezTo>
                  <a:cubicBezTo>
                    <a:pt x="39" y="51"/>
                    <a:pt x="43" y="50"/>
                    <a:pt x="44" y="51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4"/>
                    <a:pt x="49" y="54"/>
                    <a:pt x="50" y="53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49"/>
                    <a:pt x="54" y="47"/>
                    <a:pt x="53" y="46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3"/>
                    <a:pt x="50" y="41"/>
                    <a:pt x="50" y="40"/>
                  </a:cubicBezTo>
                  <a:cubicBezTo>
                    <a:pt x="51" y="39"/>
                    <a:pt x="53" y="35"/>
                    <a:pt x="55" y="35"/>
                  </a:cubicBezTo>
                  <a:lnTo>
                    <a:pt x="57" y="35"/>
                  </a:lnTo>
                  <a:close/>
                  <a:moveTo>
                    <a:pt x="40" y="30"/>
                  </a:moveTo>
                  <a:cubicBezTo>
                    <a:pt x="40" y="36"/>
                    <a:pt x="36" y="40"/>
                    <a:pt x="30" y="40"/>
                  </a:cubicBezTo>
                  <a:cubicBezTo>
                    <a:pt x="24" y="40"/>
                    <a:pt x="20" y="36"/>
                    <a:pt x="20" y="30"/>
                  </a:cubicBezTo>
                  <a:cubicBezTo>
                    <a:pt x="20" y="24"/>
                    <a:pt x="24" y="20"/>
                    <a:pt x="30" y="20"/>
                  </a:cubicBezTo>
                  <a:cubicBezTo>
                    <a:pt x="36" y="20"/>
                    <a:pt x="40" y="24"/>
                    <a:pt x="40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9" name="组合 37"/>
          <p:cNvGrpSpPr/>
          <p:nvPr/>
        </p:nvGrpSpPr>
        <p:grpSpPr>
          <a:xfrm>
            <a:off x="2116138" y="2841626"/>
            <a:ext cx="1595437" cy="1595439"/>
            <a:chOff x="2116138" y="2841626"/>
            <a:chExt cx="1595437" cy="1595439"/>
          </a:xfrm>
        </p:grpSpPr>
        <p:sp>
          <p:nvSpPr>
            <p:cNvPr id="2" name="MH_Other_1"/>
            <p:cNvSpPr/>
            <p:nvPr>
              <p:custDataLst>
                <p:tags r:id="rId7"/>
              </p:custDataLst>
            </p:nvPr>
          </p:nvSpPr>
          <p:spPr>
            <a:xfrm rot="16200000">
              <a:off x="2116137" y="2841627"/>
              <a:ext cx="1595439" cy="159543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27000" tIns="27000" rIns="8100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27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145"/>
            <p:cNvSpPr/>
            <p:nvPr/>
          </p:nvSpPr>
          <p:spPr bwMode="auto">
            <a:xfrm>
              <a:off x="2565400" y="3266018"/>
              <a:ext cx="660400" cy="550334"/>
            </a:xfrm>
            <a:custGeom>
              <a:avLst/>
              <a:gdLst>
                <a:gd name="T0" fmla="*/ 108 w 179"/>
                <a:gd name="T1" fmla="*/ 0 h 150"/>
                <a:gd name="T2" fmla="*/ 132 w 179"/>
                <a:gd name="T3" fmla="*/ 36 h 150"/>
                <a:gd name="T4" fmla="*/ 135 w 179"/>
                <a:gd name="T5" fmla="*/ 34 h 150"/>
                <a:gd name="T6" fmla="*/ 173 w 179"/>
                <a:gd name="T7" fmla="*/ 33 h 150"/>
                <a:gd name="T8" fmla="*/ 142 w 179"/>
                <a:gd name="T9" fmla="*/ 58 h 150"/>
                <a:gd name="T10" fmla="*/ 161 w 179"/>
                <a:gd name="T11" fmla="*/ 97 h 150"/>
                <a:gd name="T12" fmla="*/ 127 w 179"/>
                <a:gd name="T13" fmla="*/ 116 h 150"/>
                <a:gd name="T14" fmla="*/ 124 w 179"/>
                <a:gd name="T15" fmla="*/ 113 h 150"/>
                <a:gd name="T16" fmla="*/ 90 w 179"/>
                <a:gd name="T17" fmla="*/ 96 h 150"/>
                <a:gd name="T18" fmla="*/ 107 w 179"/>
                <a:gd name="T19" fmla="*/ 130 h 150"/>
                <a:gd name="T20" fmla="*/ 74 w 179"/>
                <a:gd name="T21" fmla="*/ 150 h 150"/>
                <a:gd name="T22" fmla="*/ 51 w 179"/>
                <a:gd name="T23" fmla="*/ 113 h 150"/>
                <a:gd name="T24" fmla="*/ 47 w 179"/>
                <a:gd name="T25" fmla="*/ 115 h 150"/>
                <a:gd name="T26" fmla="*/ 8 w 179"/>
                <a:gd name="T27" fmla="*/ 119 h 150"/>
                <a:gd name="T28" fmla="*/ 36 w 179"/>
                <a:gd name="T29" fmla="*/ 94 h 150"/>
                <a:gd name="T30" fmla="*/ 38 w 179"/>
                <a:gd name="T31" fmla="*/ 92 h 150"/>
                <a:gd name="T32" fmla="*/ 18 w 179"/>
                <a:gd name="T33" fmla="*/ 53 h 150"/>
                <a:gd name="T34" fmla="*/ 53 w 179"/>
                <a:gd name="T35" fmla="*/ 33 h 150"/>
                <a:gd name="T36" fmla="*/ 72 w 179"/>
                <a:gd name="T37" fmla="*/ 65 h 150"/>
                <a:gd name="T38" fmla="*/ 90 w 179"/>
                <a:gd name="T39" fmla="*/ 31 h 150"/>
                <a:gd name="T40" fmla="*/ 74 w 179"/>
                <a:gd name="T41" fmla="*/ 24 h 150"/>
                <a:gd name="T42" fmla="*/ 75 w 179"/>
                <a:gd name="T43" fmla="*/ 19 h 150"/>
                <a:gd name="T44" fmla="*/ 108 w 17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50">
                  <a:moveTo>
                    <a:pt x="108" y="0"/>
                  </a:moveTo>
                  <a:cubicBezTo>
                    <a:pt x="114" y="11"/>
                    <a:pt x="124" y="33"/>
                    <a:pt x="132" y="36"/>
                  </a:cubicBezTo>
                  <a:cubicBezTo>
                    <a:pt x="133" y="36"/>
                    <a:pt x="134" y="35"/>
                    <a:pt x="135" y="34"/>
                  </a:cubicBezTo>
                  <a:cubicBezTo>
                    <a:pt x="137" y="14"/>
                    <a:pt x="168" y="6"/>
                    <a:pt x="173" y="33"/>
                  </a:cubicBezTo>
                  <a:cubicBezTo>
                    <a:pt x="179" y="61"/>
                    <a:pt x="154" y="50"/>
                    <a:pt x="142" y="58"/>
                  </a:cubicBezTo>
                  <a:cubicBezTo>
                    <a:pt x="148" y="71"/>
                    <a:pt x="155" y="84"/>
                    <a:pt x="161" y="97"/>
                  </a:cubicBezTo>
                  <a:cubicBezTo>
                    <a:pt x="152" y="102"/>
                    <a:pt x="137" y="114"/>
                    <a:pt x="127" y="116"/>
                  </a:cubicBezTo>
                  <a:cubicBezTo>
                    <a:pt x="125" y="116"/>
                    <a:pt x="125" y="114"/>
                    <a:pt x="124" y="113"/>
                  </a:cubicBezTo>
                  <a:cubicBezTo>
                    <a:pt x="128" y="90"/>
                    <a:pt x="112" y="72"/>
                    <a:pt x="90" y="96"/>
                  </a:cubicBezTo>
                  <a:cubicBezTo>
                    <a:pt x="72" y="115"/>
                    <a:pt x="109" y="125"/>
                    <a:pt x="107" y="130"/>
                  </a:cubicBezTo>
                  <a:cubicBezTo>
                    <a:pt x="96" y="137"/>
                    <a:pt x="85" y="143"/>
                    <a:pt x="74" y="150"/>
                  </a:cubicBezTo>
                  <a:cubicBezTo>
                    <a:pt x="66" y="138"/>
                    <a:pt x="59" y="125"/>
                    <a:pt x="51" y="113"/>
                  </a:cubicBezTo>
                  <a:cubicBezTo>
                    <a:pt x="50" y="114"/>
                    <a:pt x="48" y="115"/>
                    <a:pt x="47" y="115"/>
                  </a:cubicBezTo>
                  <a:cubicBezTo>
                    <a:pt x="42" y="132"/>
                    <a:pt x="18" y="149"/>
                    <a:pt x="8" y="119"/>
                  </a:cubicBezTo>
                  <a:cubicBezTo>
                    <a:pt x="0" y="94"/>
                    <a:pt x="22" y="96"/>
                    <a:pt x="36" y="94"/>
                  </a:cubicBezTo>
                  <a:cubicBezTo>
                    <a:pt x="37" y="93"/>
                    <a:pt x="38" y="93"/>
                    <a:pt x="38" y="92"/>
                  </a:cubicBezTo>
                  <a:cubicBezTo>
                    <a:pt x="32" y="79"/>
                    <a:pt x="24" y="66"/>
                    <a:pt x="18" y="53"/>
                  </a:cubicBezTo>
                  <a:cubicBezTo>
                    <a:pt x="29" y="47"/>
                    <a:pt x="41" y="40"/>
                    <a:pt x="53" y="33"/>
                  </a:cubicBezTo>
                  <a:cubicBezTo>
                    <a:pt x="62" y="42"/>
                    <a:pt x="48" y="65"/>
                    <a:pt x="72" y="65"/>
                  </a:cubicBezTo>
                  <a:cubicBezTo>
                    <a:pt x="87" y="64"/>
                    <a:pt x="100" y="45"/>
                    <a:pt x="90" y="31"/>
                  </a:cubicBezTo>
                  <a:cubicBezTo>
                    <a:pt x="84" y="28"/>
                    <a:pt x="76" y="28"/>
                    <a:pt x="74" y="24"/>
                  </a:cubicBezTo>
                  <a:cubicBezTo>
                    <a:pt x="72" y="19"/>
                    <a:pt x="74" y="21"/>
                    <a:pt x="75" y="19"/>
                  </a:cubicBezTo>
                  <a:cubicBezTo>
                    <a:pt x="86" y="13"/>
                    <a:pt x="97" y="6"/>
                    <a:pt x="1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组合 39"/>
          <p:cNvGrpSpPr/>
          <p:nvPr/>
        </p:nvGrpSpPr>
        <p:grpSpPr>
          <a:xfrm>
            <a:off x="925513" y="2841625"/>
            <a:ext cx="1133475" cy="1136650"/>
            <a:chOff x="925513" y="2841625"/>
            <a:chExt cx="1133475" cy="1136650"/>
          </a:xfrm>
        </p:grpSpPr>
        <p:sp>
          <p:nvSpPr>
            <p:cNvPr id="4" name="MH_Other_3"/>
            <p:cNvSpPr/>
            <p:nvPr>
              <p:custDataLst>
                <p:tags r:id="rId6"/>
              </p:custDataLst>
            </p:nvPr>
          </p:nvSpPr>
          <p:spPr>
            <a:xfrm>
              <a:off x="925513" y="2841625"/>
              <a:ext cx="1133475" cy="113665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" rIns="8100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27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27"/>
            <p:cNvSpPr>
              <a:spLocks noEditPoints="1"/>
            </p:cNvSpPr>
            <p:nvPr/>
          </p:nvSpPr>
          <p:spPr bwMode="auto">
            <a:xfrm>
              <a:off x="1255713" y="3192462"/>
              <a:ext cx="465235" cy="388937"/>
            </a:xfrm>
            <a:custGeom>
              <a:avLst/>
              <a:gdLst>
                <a:gd name="T0" fmla="*/ 95 w 176"/>
                <a:gd name="T1" fmla="*/ 0 h 147"/>
                <a:gd name="T2" fmla="*/ 81 w 176"/>
                <a:gd name="T3" fmla="*/ 14 h 147"/>
                <a:gd name="T4" fmla="*/ 95 w 176"/>
                <a:gd name="T5" fmla="*/ 29 h 147"/>
                <a:gd name="T6" fmla="*/ 110 w 176"/>
                <a:gd name="T7" fmla="*/ 14 h 147"/>
                <a:gd name="T8" fmla="*/ 95 w 176"/>
                <a:gd name="T9" fmla="*/ 0 h 147"/>
                <a:gd name="T10" fmla="*/ 28 w 176"/>
                <a:gd name="T11" fmla="*/ 6 h 147"/>
                <a:gd name="T12" fmla="*/ 20 w 176"/>
                <a:gd name="T13" fmla="*/ 12 h 147"/>
                <a:gd name="T14" fmla="*/ 14 w 176"/>
                <a:gd name="T15" fmla="*/ 36 h 147"/>
                <a:gd name="T16" fmla="*/ 9 w 176"/>
                <a:gd name="T17" fmla="*/ 32 h 147"/>
                <a:gd name="T18" fmla="*/ 6 w 176"/>
                <a:gd name="T19" fmla="*/ 32 h 147"/>
                <a:gd name="T20" fmla="*/ 4 w 176"/>
                <a:gd name="T21" fmla="*/ 34 h 147"/>
                <a:gd name="T22" fmla="*/ 5 w 176"/>
                <a:gd name="T23" fmla="*/ 37 h 147"/>
                <a:gd name="T24" fmla="*/ 12 w 176"/>
                <a:gd name="T25" fmla="*/ 43 h 147"/>
                <a:gd name="T26" fmla="*/ 14 w 176"/>
                <a:gd name="T27" fmla="*/ 49 h 147"/>
                <a:gd name="T28" fmla="*/ 16 w 176"/>
                <a:gd name="T29" fmla="*/ 51 h 147"/>
                <a:gd name="T30" fmla="*/ 12 w 176"/>
                <a:gd name="T31" fmla="*/ 55 h 147"/>
                <a:gd name="T32" fmla="*/ 10 w 176"/>
                <a:gd name="T33" fmla="*/ 61 h 147"/>
                <a:gd name="T34" fmla="*/ 10 w 176"/>
                <a:gd name="T35" fmla="*/ 98 h 147"/>
                <a:gd name="T36" fmla="*/ 1 w 176"/>
                <a:gd name="T37" fmla="*/ 134 h 147"/>
                <a:gd name="T38" fmla="*/ 3 w 176"/>
                <a:gd name="T39" fmla="*/ 143 h 147"/>
                <a:gd name="T40" fmla="*/ 12 w 176"/>
                <a:gd name="T41" fmla="*/ 145 h 147"/>
                <a:gd name="T42" fmla="*/ 18 w 176"/>
                <a:gd name="T43" fmla="*/ 139 h 147"/>
                <a:gd name="T44" fmla="*/ 28 w 176"/>
                <a:gd name="T45" fmla="*/ 102 h 147"/>
                <a:gd name="T46" fmla="*/ 28 w 176"/>
                <a:gd name="T47" fmla="*/ 100 h 147"/>
                <a:gd name="T48" fmla="*/ 28 w 176"/>
                <a:gd name="T49" fmla="*/ 72 h 147"/>
                <a:gd name="T50" fmla="*/ 49 w 176"/>
                <a:gd name="T51" fmla="*/ 98 h 147"/>
                <a:gd name="T52" fmla="*/ 31 w 176"/>
                <a:gd name="T53" fmla="*/ 133 h 147"/>
                <a:gd name="T54" fmla="*/ 35 w 176"/>
                <a:gd name="T55" fmla="*/ 145 h 147"/>
                <a:gd name="T56" fmla="*/ 47 w 176"/>
                <a:gd name="T57" fmla="*/ 141 h 147"/>
                <a:gd name="T58" fmla="*/ 68 w 176"/>
                <a:gd name="T59" fmla="*/ 101 h 147"/>
                <a:gd name="T60" fmla="*/ 67 w 176"/>
                <a:gd name="T61" fmla="*/ 91 h 147"/>
                <a:gd name="T62" fmla="*/ 63 w 176"/>
                <a:gd name="T63" fmla="*/ 86 h 147"/>
                <a:gd name="T64" fmla="*/ 64 w 176"/>
                <a:gd name="T65" fmla="*/ 85 h 147"/>
                <a:gd name="T66" fmla="*/ 64 w 176"/>
                <a:gd name="T67" fmla="*/ 85 h 147"/>
                <a:gd name="T68" fmla="*/ 106 w 176"/>
                <a:gd name="T69" fmla="*/ 118 h 147"/>
                <a:gd name="T70" fmla="*/ 67 w 176"/>
                <a:gd name="T71" fmla="*/ 145 h 147"/>
                <a:gd name="T72" fmla="*/ 176 w 176"/>
                <a:gd name="T73" fmla="*/ 145 h 147"/>
                <a:gd name="T74" fmla="*/ 125 w 176"/>
                <a:gd name="T75" fmla="*/ 105 h 147"/>
                <a:gd name="T76" fmla="*/ 111 w 176"/>
                <a:gd name="T77" fmla="*/ 114 h 147"/>
                <a:gd name="T78" fmla="*/ 67 w 176"/>
                <a:gd name="T79" fmla="*/ 79 h 147"/>
                <a:gd name="T80" fmla="*/ 87 w 176"/>
                <a:gd name="T81" fmla="*/ 42 h 147"/>
                <a:gd name="T82" fmla="*/ 87 w 176"/>
                <a:gd name="T83" fmla="*/ 34 h 147"/>
                <a:gd name="T84" fmla="*/ 70 w 176"/>
                <a:gd name="T85" fmla="*/ 10 h 147"/>
                <a:gd name="T86" fmla="*/ 63 w 176"/>
                <a:gd name="T87" fmla="*/ 6 h 147"/>
                <a:gd name="T88" fmla="*/ 28 w 176"/>
                <a:gd name="T89" fmla="*/ 6 h 147"/>
                <a:gd name="T90" fmla="*/ 34 w 176"/>
                <a:gd name="T91" fmla="*/ 21 h 147"/>
                <a:gd name="T92" fmla="*/ 45 w 176"/>
                <a:gd name="T93" fmla="*/ 22 h 147"/>
                <a:gd name="T94" fmla="*/ 31 w 176"/>
                <a:gd name="T95" fmla="*/ 36 h 147"/>
                <a:gd name="T96" fmla="*/ 34 w 176"/>
                <a:gd name="T97" fmla="*/ 21 h 147"/>
                <a:gd name="T98" fmla="*/ 64 w 176"/>
                <a:gd name="T99" fmla="*/ 52 h 147"/>
                <a:gd name="T100" fmla="*/ 54 w 176"/>
                <a:gd name="T101" fmla="*/ 68 h 147"/>
                <a:gd name="T102" fmla="*/ 47 w 176"/>
                <a:gd name="T103" fmla="*/ 63 h 147"/>
                <a:gd name="T104" fmla="*/ 64 w 176"/>
                <a:gd name="T105" fmla="*/ 5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147">
                  <a:moveTo>
                    <a:pt x="95" y="0"/>
                  </a:moveTo>
                  <a:cubicBezTo>
                    <a:pt x="87" y="0"/>
                    <a:pt x="81" y="6"/>
                    <a:pt x="81" y="14"/>
                  </a:cubicBezTo>
                  <a:cubicBezTo>
                    <a:pt x="81" y="23"/>
                    <a:pt x="87" y="29"/>
                    <a:pt x="95" y="29"/>
                  </a:cubicBezTo>
                  <a:cubicBezTo>
                    <a:pt x="103" y="29"/>
                    <a:pt x="110" y="23"/>
                    <a:pt x="110" y="14"/>
                  </a:cubicBezTo>
                  <a:cubicBezTo>
                    <a:pt x="110" y="6"/>
                    <a:pt x="103" y="0"/>
                    <a:pt x="95" y="0"/>
                  </a:cubicBezTo>
                  <a:close/>
                  <a:moveTo>
                    <a:pt x="28" y="6"/>
                  </a:moveTo>
                  <a:cubicBezTo>
                    <a:pt x="24" y="6"/>
                    <a:pt x="21" y="8"/>
                    <a:pt x="20" y="12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2"/>
                    <a:pt x="7" y="32"/>
                    <a:pt x="6" y="32"/>
                  </a:cubicBezTo>
                  <a:cubicBezTo>
                    <a:pt x="5" y="32"/>
                    <a:pt x="4" y="33"/>
                    <a:pt x="4" y="34"/>
                  </a:cubicBezTo>
                  <a:cubicBezTo>
                    <a:pt x="3" y="35"/>
                    <a:pt x="4" y="37"/>
                    <a:pt x="5" y="37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5"/>
                    <a:pt x="13" y="47"/>
                    <a:pt x="14" y="49"/>
                  </a:cubicBezTo>
                  <a:cubicBezTo>
                    <a:pt x="15" y="50"/>
                    <a:pt x="16" y="50"/>
                    <a:pt x="16" y="51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1" y="56"/>
                    <a:pt x="10" y="59"/>
                    <a:pt x="10" y="61"/>
                  </a:cubicBezTo>
                  <a:cubicBezTo>
                    <a:pt x="10" y="61"/>
                    <a:pt x="10" y="96"/>
                    <a:pt x="10" y="98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0" y="137"/>
                    <a:pt x="1" y="141"/>
                    <a:pt x="3" y="143"/>
                  </a:cubicBezTo>
                  <a:cubicBezTo>
                    <a:pt x="5" y="145"/>
                    <a:pt x="9" y="146"/>
                    <a:pt x="12" y="145"/>
                  </a:cubicBezTo>
                  <a:cubicBezTo>
                    <a:pt x="15" y="144"/>
                    <a:pt x="17" y="142"/>
                    <a:pt x="18" y="139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8" y="101"/>
                    <a:pt x="28" y="100"/>
                    <a:pt x="28" y="100"/>
                  </a:cubicBezTo>
                  <a:cubicBezTo>
                    <a:pt x="28" y="100"/>
                    <a:pt x="28" y="82"/>
                    <a:pt x="28" y="72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29" y="137"/>
                    <a:pt x="31" y="143"/>
                    <a:pt x="35" y="145"/>
                  </a:cubicBezTo>
                  <a:cubicBezTo>
                    <a:pt x="39" y="147"/>
                    <a:pt x="45" y="146"/>
                    <a:pt x="47" y="14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70" y="98"/>
                    <a:pt x="69" y="94"/>
                    <a:pt x="67" y="91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4" y="86"/>
                    <a:pt x="64" y="8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106" y="118"/>
                    <a:pt x="106" y="118"/>
                    <a:pt x="106" y="118"/>
                  </a:cubicBezTo>
                  <a:cubicBezTo>
                    <a:pt x="67" y="145"/>
                    <a:pt x="67" y="145"/>
                    <a:pt x="67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9" y="40"/>
                    <a:pt x="88" y="36"/>
                    <a:pt x="87" y="34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69" y="7"/>
                    <a:pt x="66" y="6"/>
                    <a:pt x="63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34" y="21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31" y="36"/>
                    <a:pt x="31" y="36"/>
                    <a:pt x="31" y="36"/>
                  </a:cubicBezTo>
                  <a:lnTo>
                    <a:pt x="34" y="21"/>
                  </a:lnTo>
                  <a:close/>
                  <a:moveTo>
                    <a:pt x="64" y="52"/>
                  </a:moveTo>
                  <a:cubicBezTo>
                    <a:pt x="54" y="68"/>
                    <a:pt x="54" y="68"/>
                    <a:pt x="54" y="68"/>
                  </a:cubicBezTo>
                  <a:cubicBezTo>
                    <a:pt x="47" y="63"/>
                    <a:pt x="47" y="63"/>
                    <a:pt x="47" y="63"/>
                  </a:cubicBezTo>
                  <a:lnTo>
                    <a:pt x="64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8" name="图片 27" descr="hehe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62045" y="0"/>
            <a:ext cx="261991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7"/>
          <p:cNvGrpSpPr/>
          <p:nvPr/>
        </p:nvGrpSpPr>
        <p:grpSpPr>
          <a:xfrm>
            <a:off x="2116138" y="1652588"/>
            <a:ext cx="1135062" cy="1133475"/>
            <a:chOff x="2115386" y="1651845"/>
            <a:chExt cx="1136057" cy="1134461"/>
          </a:xfrm>
        </p:grpSpPr>
        <p:sp>
          <p:nvSpPr>
            <p:cNvPr id="3" name="MH_Other_2"/>
            <p:cNvSpPr/>
            <p:nvPr>
              <p:custDataLst>
                <p:tags r:id="rId9"/>
              </p:custDataLst>
            </p:nvPr>
          </p:nvSpPr>
          <p:spPr>
            <a:xfrm rot="10800000">
              <a:off x="2115386" y="1651845"/>
              <a:ext cx="1136057" cy="113446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27000" rIns="2700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30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56" name="MH_Other_7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2429718" y="2039571"/>
              <a:ext cx="507396" cy="382940"/>
            </a:xfrm>
            <a:custGeom>
              <a:avLst/>
              <a:gdLst>
                <a:gd name="T0" fmla="*/ 2147483646 w 158"/>
                <a:gd name="T1" fmla="*/ 2147483646 h 119"/>
                <a:gd name="T2" fmla="*/ 0 w 158"/>
                <a:gd name="T3" fmla="*/ 2147483646 h 119"/>
                <a:gd name="T4" fmla="*/ 0 w 158"/>
                <a:gd name="T5" fmla="*/ 0 h 119"/>
                <a:gd name="T6" fmla="*/ 2147483646 w 158"/>
                <a:gd name="T7" fmla="*/ 0 h 119"/>
                <a:gd name="T8" fmla="*/ 2147483646 w 158"/>
                <a:gd name="T9" fmla="*/ 2147483646 h 119"/>
                <a:gd name="T10" fmla="*/ 2147483646 w 158"/>
                <a:gd name="T11" fmla="*/ 2147483646 h 119"/>
                <a:gd name="T12" fmla="*/ 2147483646 w 158"/>
                <a:gd name="T13" fmla="*/ 2147483646 h 119"/>
                <a:gd name="T14" fmla="*/ 2147483646 w 158"/>
                <a:gd name="T15" fmla="*/ 2147483646 h 119"/>
                <a:gd name="T16" fmla="*/ 2147483646 w 158"/>
                <a:gd name="T17" fmla="*/ 2147483646 h 119"/>
                <a:gd name="T18" fmla="*/ 2147483646 w 158"/>
                <a:gd name="T19" fmla="*/ 2147483646 h 119"/>
                <a:gd name="T20" fmla="*/ 2147483646 w 158"/>
                <a:gd name="T21" fmla="*/ 2147483646 h 119"/>
                <a:gd name="T22" fmla="*/ 2147483646 w 158"/>
                <a:gd name="T23" fmla="*/ 2147483646 h 119"/>
                <a:gd name="T24" fmla="*/ 2147483646 w 158"/>
                <a:gd name="T25" fmla="*/ 2147483646 h 119"/>
                <a:gd name="T26" fmla="*/ 2147483646 w 158"/>
                <a:gd name="T27" fmla="*/ 2147483646 h 119"/>
                <a:gd name="T28" fmla="*/ 2147483646 w 158"/>
                <a:gd name="T29" fmla="*/ 2147483646 h 119"/>
                <a:gd name="T30" fmla="*/ 2147483646 w 158"/>
                <a:gd name="T31" fmla="*/ 2147483646 h 119"/>
                <a:gd name="T32" fmla="*/ 2147483646 w 158"/>
                <a:gd name="T33" fmla="*/ 2147483646 h 119"/>
                <a:gd name="T34" fmla="*/ 2147483646 w 158"/>
                <a:gd name="T35" fmla="*/ 2147483646 h 119"/>
                <a:gd name="T36" fmla="*/ 2147483646 w 158"/>
                <a:gd name="T37" fmla="*/ 2147483646 h 119"/>
                <a:gd name="T38" fmla="*/ 2147483646 w 158"/>
                <a:gd name="T39" fmla="*/ 2147483646 h 119"/>
                <a:gd name="T40" fmla="*/ 2147483646 w 158"/>
                <a:gd name="T41" fmla="*/ 2147483646 h 119"/>
                <a:gd name="T42" fmla="*/ 2147483646 w 158"/>
                <a:gd name="T43" fmla="*/ 2147483646 h 119"/>
                <a:gd name="T44" fmla="*/ 2147483646 w 158"/>
                <a:gd name="T45" fmla="*/ 2147483646 h 119"/>
                <a:gd name="T46" fmla="*/ 2147483646 w 158"/>
                <a:gd name="T47" fmla="*/ 2147483646 h 119"/>
                <a:gd name="T48" fmla="*/ 2147483646 w 158"/>
                <a:gd name="T49" fmla="*/ 2147483646 h 119"/>
                <a:gd name="T50" fmla="*/ 2147483646 w 158"/>
                <a:gd name="T51" fmla="*/ 2147483646 h 119"/>
                <a:gd name="T52" fmla="*/ 2147483646 w 158"/>
                <a:gd name="T53" fmla="*/ 2147483646 h 1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0" name="MH_SubTitle_1"/>
          <p:cNvSpPr/>
          <p:nvPr>
            <p:custDataLst>
              <p:tags r:id="rId2"/>
            </p:custDataLst>
          </p:nvPr>
        </p:nvSpPr>
        <p:spPr>
          <a:xfrm>
            <a:off x="4244975" y="1663700"/>
            <a:ext cx="1395413" cy="379413"/>
          </a:xfrm>
          <a:prstGeom prst="roundRect">
            <a:avLst>
              <a:gd name="adj" fmla="val 2111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dirty="0" smtClean="0">
                <a:solidFill>
                  <a:srgbClr val="FFFFFF"/>
                </a:solidFill>
              </a:rPr>
              <a:t>统一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MH_SubTitle_2"/>
          <p:cNvSpPr/>
          <p:nvPr>
            <p:custDataLst>
              <p:tags r:id="rId3"/>
            </p:custDataLst>
          </p:nvPr>
        </p:nvSpPr>
        <p:spPr>
          <a:xfrm>
            <a:off x="6380163" y="1663700"/>
            <a:ext cx="1398588" cy="379413"/>
          </a:xfrm>
          <a:prstGeom prst="roundRect">
            <a:avLst>
              <a:gd name="adj" fmla="val 211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dirty="0" smtClean="0">
                <a:solidFill>
                  <a:srgbClr val="FFFFFF"/>
                </a:solidFill>
              </a:rPr>
              <a:t>统计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MH_SubTitle_3"/>
          <p:cNvSpPr/>
          <p:nvPr>
            <p:custDataLst>
              <p:tags r:id="rId4"/>
            </p:custDataLst>
          </p:nvPr>
        </p:nvSpPr>
        <p:spPr>
          <a:xfrm>
            <a:off x="4244975" y="3233738"/>
            <a:ext cx="1395413" cy="379413"/>
          </a:xfrm>
          <a:prstGeom prst="roundRect">
            <a:avLst>
              <a:gd name="adj" fmla="val 2111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dirty="0" smtClean="0">
                <a:solidFill>
                  <a:srgbClr val="FFFFFF"/>
                </a:solidFill>
              </a:rPr>
              <a:t>修改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MH_SubTitle_4"/>
          <p:cNvSpPr/>
          <p:nvPr>
            <p:custDataLst>
              <p:tags r:id="rId5"/>
            </p:custDataLst>
          </p:nvPr>
        </p:nvSpPr>
        <p:spPr>
          <a:xfrm>
            <a:off x="6380163" y="3233738"/>
            <a:ext cx="1398588" cy="379413"/>
          </a:xfrm>
          <a:prstGeom prst="roundRect">
            <a:avLst>
              <a:gd name="adj" fmla="val 2111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完善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4135438" y="2154238"/>
            <a:ext cx="161448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方便统一词条，使各词条能够协调统一，避免不同作者难统一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6272213" y="2176463"/>
            <a:ext cx="161448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Category</a:t>
            </a: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自带统计功能方面小组统计工作使用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4154488" y="3743325"/>
            <a:ext cx="1614488" cy="2090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方便大规模施工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6291263" y="3765550"/>
            <a:ext cx="1616075" cy="3937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作为</a:t>
            </a:r>
            <a:r>
              <a:rPr lang="en-US" altLang="zh-CN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wiki</a:t>
            </a:r>
            <a:r>
              <a:rPr lang="zh-CN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固有的工具，尚未被运用党词条中来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71550" y="258763"/>
            <a:ext cx="2149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Category</a:t>
            </a:r>
            <a:r>
              <a:rPr lang="zh-CN" altLang="en-US" sz="2400" kern="1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修订</a:t>
            </a:r>
            <a:endParaRPr lang="zh-CN" altLang="zh-CN" sz="2400" kern="100" dirty="0"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22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25616" name="图片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617" name="文本框 31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grpSp>
        <p:nvGrpSpPr>
          <p:cNvPr id="8" name="组合 36"/>
          <p:cNvGrpSpPr/>
          <p:nvPr/>
        </p:nvGrpSpPr>
        <p:grpSpPr>
          <a:xfrm>
            <a:off x="919163" y="1663700"/>
            <a:ext cx="1133475" cy="1133475"/>
            <a:chOff x="919163" y="1663700"/>
            <a:chExt cx="1133475" cy="1133475"/>
          </a:xfrm>
        </p:grpSpPr>
        <p:sp>
          <p:nvSpPr>
            <p:cNvPr id="5" name="MH_Other_4"/>
            <p:cNvSpPr/>
            <p:nvPr>
              <p:custDataLst>
                <p:tags r:id="rId8"/>
              </p:custDataLst>
            </p:nvPr>
          </p:nvSpPr>
          <p:spPr>
            <a:xfrm rot="5400000">
              <a:off x="919163" y="1663700"/>
              <a:ext cx="1133475" cy="1133475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81000" tIns="27000" rIns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27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29"/>
            <p:cNvSpPr>
              <a:spLocks noEditPoints="1"/>
            </p:cNvSpPr>
            <p:nvPr/>
          </p:nvSpPr>
          <p:spPr bwMode="auto">
            <a:xfrm>
              <a:off x="1177925" y="1939925"/>
              <a:ext cx="443246" cy="443246"/>
            </a:xfrm>
            <a:custGeom>
              <a:avLst/>
              <a:gdLst>
                <a:gd name="T0" fmla="*/ 114 w 120"/>
                <a:gd name="T1" fmla="*/ 70 h 120"/>
                <a:gd name="T2" fmla="*/ 120 w 120"/>
                <a:gd name="T3" fmla="*/ 64 h 120"/>
                <a:gd name="T4" fmla="*/ 120 w 120"/>
                <a:gd name="T5" fmla="*/ 56 h 120"/>
                <a:gd name="T6" fmla="*/ 114 w 120"/>
                <a:gd name="T7" fmla="*/ 50 h 120"/>
                <a:gd name="T8" fmla="*/ 110 w 120"/>
                <a:gd name="T9" fmla="*/ 50 h 120"/>
                <a:gd name="T10" fmla="*/ 102 w 120"/>
                <a:gd name="T11" fmla="*/ 45 h 120"/>
                <a:gd name="T12" fmla="*/ 102 w 120"/>
                <a:gd name="T13" fmla="*/ 32 h 120"/>
                <a:gd name="T14" fmla="*/ 105 w 120"/>
                <a:gd name="T15" fmla="*/ 29 h 120"/>
                <a:gd name="T16" fmla="*/ 105 w 120"/>
                <a:gd name="T17" fmla="*/ 20 h 120"/>
                <a:gd name="T18" fmla="*/ 100 w 120"/>
                <a:gd name="T19" fmla="*/ 15 h 120"/>
                <a:gd name="T20" fmla="*/ 91 w 120"/>
                <a:gd name="T21" fmla="*/ 15 h 120"/>
                <a:gd name="T22" fmla="*/ 88 w 120"/>
                <a:gd name="T23" fmla="*/ 18 h 120"/>
                <a:gd name="T24" fmla="*/ 79 w 120"/>
                <a:gd name="T25" fmla="*/ 20 h 120"/>
                <a:gd name="T26" fmla="*/ 70 w 120"/>
                <a:gd name="T27" fmla="*/ 10 h 120"/>
                <a:gd name="T28" fmla="*/ 70 w 120"/>
                <a:gd name="T29" fmla="*/ 6 h 120"/>
                <a:gd name="T30" fmla="*/ 64 w 120"/>
                <a:gd name="T31" fmla="*/ 0 h 120"/>
                <a:gd name="T32" fmla="*/ 56 w 120"/>
                <a:gd name="T33" fmla="*/ 0 h 120"/>
                <a:gd name="T34" fmla="*/ 50 w 120"/>
                <a:gd name="T35" fmla="*/ 6 h 120"/>
                <a:gd name="T36" fmla="*/ 50 w 120"/>
                <a:gd name="T37" fmla="*/ 10 h 120"/>
                <a:gd name="T38" fmla="*/ 45 w 120"/>
                <a:gd name="T39" fmla="*/ 18 h 120"/>
                <a:gd name="T40" fmla="*/ 32 w 120"/>
                <a:gd name="T41" fmla="*/ 18 h 120"/>
                <a:gd name="T42" fmla="*/ 29 w 120"/>
                <a:gd name="T43" fmla="*/ 15 h 120"/>
                <a:gd name="T44" fmla="*/ 20 w 120"/>
                <a:gd name="T45" fmla="*/ 15 h 120"/>
                <a:gd name="T46" fmla="*/ 15 w 120"/>
                <a:gd name="T47" fmla="*/ 20 h 120"/>
                <a:gd name="T48" fmla="*/ 15 w 120"/>
                <a:gd name="T49" fmla="*/ 29 h 120"/>
                <a:gd name="T50" fmla="*/ 18 w 120"/>
                <a:gd name="T51" fmla="*/ 32 h 120"/>
                <a:gd name="T52" fmla="*/ 20 w 120"/>
                <a:gd name="T53" fmla="*/ 41 h 120"/>
                <a:gd name="T54" fmla="*/ 10 w 120"/>
                <a:gd name="T55" fmla="*/ 50 h 120"/>
                <a:gd name="T56" fmla="*/ 6 w 120"/>
                <a:gd name="T57" fmla="*/ 50 h 120"/>
                <a:gd name="T58" fmla="*/ 0 w 120"/>
                <a:gd name="T59" fmla="*/ 56 h 120"/>
                <a:gd name="T60" fmla="*/ 0 w 120"/>
                <a:gd name="T61" fmla="*/ 64 h 120"/>
                <a:gd name="T62" fmla="*/ 6 w 120"/>
                <a:gd name="T63" fmla="*/ 70 h 120"/>
                <a:gd name="T64" fmla="*/ 10 w 120"/>
                <a:gd name="T65" fmla="*/ 70 h 120"/>
                <a:gd name="T66" fmla="*/ 18 w 120"/>
                <a:gd name="T67" fmla="*/ 75 h 120"/>
                <a:gd name="T68" fmla="*/ 18 w 120"/>
                <a:gd name="T69" fmla="*/ 88 h 120"/>
                <a:gd name="T70" fmla="*/ 15 w 120"/>
                <a:gd name="T71" fmla="*/ 91 h 120"/>
                <a:gd name="T72" fmla="*/ 15 w 120"/>
                <a:gd name="T73" fmla="*/ 100 h 120"/>
                <a:gd name="T74" fmla="*/ 20 w 120"/>
                <a:gd name="T75" fmla="*/ 105 h 120"/>
                <a:gd name="T76" fmla="*/ 29 w 120"/>
                <a:gd name="T77" fmla="*/ 105 h 120"/>
                <a:gd name="T78" fmla="*/ 32 w 120"/>
                <a:gd name="T79" fmla="*/ 102 h 120"/>
                <a:gd name="T80" fmla="*/ 41 w 120"/>
                <a:gd name="T81" fmla="*/ 100 h 120"/>
                <a:gd name="T82" fmla="*/ 50 w 120"/>
                <a:gd name="T83" fmla="*/ 110 h 120"/>
                <a:gd name="T84" fmla="*/ 50 w 120"/>
                <a:gd name="T85" fmla="*/ 114 h 120"/>
                <a:gd name="T86" fmla="*/ 56 w 120"/>
                <a:gd name="T87" fmla="*/ 120 h 120"/>
                <a:gd name="T88" fmla="*/ 64 w 120"/>
                <a:gd name="T89" fmla="*/ 120 h 120"/>
                <a:gd name="T90" fmla="*/ 70 w 120"/>
                <a:gd name="T91" fmla="*/ 114 h 120"/>
                <a:gd name="T92" fmla="*/ 70 w 120"/>
                <a:gd name="T93" fmla="*/ 110 h 120"/>
                <a:gd name="T94" fmla="*/ 75 w 120"/>
                <a:gd name="T95" fmla="*/ 102 h 120"/>
                <a:gd name="T96" fmla="*/ 88 w 120"/>
                <a:gd name="T97" fmla="*/ 102 h 120"/>
                <a:gd name="T98" fmla="*/ 91 w 120"/>
                <a:gd name="T99" fmla="*/ 105 h 120"/>
                <a:gd name="T100" fmla="*/ 100 w 120"/>
                <a:gd name="T101" fmla="*/ 105 h 120"/>
                <a:gd name="T102" fmla="*/ 105 w 120"/>
                <a:gd name="T103" fmla="*/ 100 h 120"/>
                <a:gd name="T104" fmla="*/ 105 w 120"/>
                <a:gd name="T105" fmla="*/ 91 h 120"/>
                <a:gd name="T106" fmla="*/ 102 w 120"/>
                <a:gd name="T107" fmla="*/ 88 h 120"/>
                <a:gd name="T108" fmla="*/ 100 w 120"/>
                <a:gd name="T109" fmla="*/ 79 h 120"/>
                <a:gd name="T110" fmla="*/ 110 w 120"/>
                <a:gd name="T111" fmla="*/ 70 h 120"/>
                <a:gd name="T112" fmla="*/ 114 w 120"/>
                <a:gd name="T113" fmla="*/ 70 h 120"/>
                <a:gd name="T114" fmla="*/ 60 w 120"/>
                <a:gd name="T115" fmla="*/ 86 h 120"/>
                <a:gd name="T116" fmla="*/ 34 w 120"/>
                <a:gd name="T117" fmla="*/ 60 h 120"/>
                <a:gd name="T118" fmla="*/ 60 w 120"/>
                <a:gd name="T119" fmla="*/ 34 h 120"/>
                <a:gd name="T120" fmla="*/ 86 w 120"/>
                <a:gd name="T121" fmla="*/ 60 h 120"/>
                <a:gd name="T122" fmla="*/ 60 w 120"/>
                <a:gd name="T123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120">
                  <a:moveTo>
                    <a:pt x="114" y="70"/>
                  </a:moveTo>
                  <a:cubicBezTo>
                    <a:pt x="117" y="70"/>
                    <a:pt x="120" y="67"/>
                    <a:pt x="120" y="64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53"/>
                    <a:pt x="117" y="50"/>
                    <a:pt x="114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7" y="50"/>
                    <a:pt x="103" y="48"/>
                    <a:pt x="102" y="45"/>
                  </a:cubicBezTo>
                  <a:cubicBezTo>
                    <a:pt x="101" y="42"/>
                    <a:pt x="100" y="34"/>
                    <a:pt x="102" y="32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8" y="27"/>
                    <a:pt x="108" y="23"/>
                    <a:pt x="105" y="20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97" y="12"/>
                    <a:pt x="93" y="12"/>
                    <a:pt x="91" y="15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6" y="20"/>
                    <a:pt x="82" y="21"/>
                    <a:pt x="79" y="20"/>
                  </a:cubicBezTo>
                  <a:cubicBezTo>
                    <a:pt x="77" y="18"/>
                    <a:pt x="70" y="13"/>
                    <a:pt x="70" y="10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3" y="0"/>
                    <a:pt x="50" y="3"/>
                    <a:pt x="50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3"/>
                    <a:pt x="48" y="17"/>
                    <a:pt x="45" y="18"/>
                  </a:cubicBezTo>
                  <a:cubicBezTo>
                    <a:pt x="42" y="19"/>
                    <a:pt x="34" y="20"/>
                    <a:pt x="32" y="18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7" y="12"/>
                    <a:pt x="23" y="12"/>
                    <a:pt x="20" y="1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2" y="23"/>
                    <a:pt x="12" y="27"/>
                    <a:pt x="15" y="29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0" y="34"/>
                    <a:pt x="21" y="38"/>
                    <a:pt x="20" y="41"/>
                  </a:cubicBezTo>
                  <a:cubicBezTo>
                    <a:pt x="18" y="43"/>
                    <a:pt x="13" y="50"/>
                    <a:pt x="10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3" y="50"/>
                    <a:pt x="0" y="53"/>
                    <a:pt x="0" y="5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3" y="70"/>
                    <a:pt x="6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3" y="70"/>
                    <a:pt x="17" y="72"/>
                    <a:pt x="18" y="75"/>
                  </a:cubicBezTo>
                  <a:cubicBezTo>
                    <a:pt x="19" y="78"/>
                    <a:pt x="20" y="86"/>
                    <a:pt x="18" y="88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3" y="108"/>
                    <a:pt x="27" y="108"/>
                    <a:pt x="29" y="105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4" y="100"/>
                    <a:pt x="38" y="99"/>
                    <a:pt x="41" y="100"/>
                  </a:cubicBezTo>
                  <a:cubicBezTo>
                    <a:pt x="43" y="102"/>
                    <a:pt x="50" y="107"/>
                    <a:pt x="50" y="110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0" y="117"/>
                    <a:pt x="53" y="120"/>
                    <a:pt x="56" y="120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67" y="120"/>
                    <a:pt x="70" y="117"/>
                    <a:pt x="70" y="114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2" y="103"/>
                    <a:pt x="75" y="102"/>
                  </a:cubicBezTo>
                  <a:cubicBezTo>
                    <a:pt x="78" y="101"/>
                    <a:pt x="86" y="100"/>
                    <a:pt x="88" y="102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3" y="108"/>
                    <a:pt x="97" y="108"/>
                    <a:pt x="100" y="105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8" y="97"/>
                    <a:pt x="108" y="93"/>
                    <a:pt x="105" y="91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100" y="86"/>
                    <a:pt x="99" y="82"/>
                    <a:pt x="100" y="79"/>
                  </a:cubicBezTo>
                  <a:cubicBezTo>
                    <a:pt x="102" y="77"/>
                    <a:pt x="107" y="70"/>
                    <a:pt x="110" y="70"/>
                  </a:cubicBezTo>
                  <a:lnTo>
                    <a:pt x="114" y="70"/>
                  </a:lnTo>
                  <a:close/>
                  <a:moveTo>
                    <a:pt x="60" y="86"/>
                  </a:moveTo>
                  <a:cubicBezTo>
                    <a:pt x="46" y="86"/>
                    <a:pt x="34" y="74"/>
                    <a:pt x="34" y="60"/>
                  </a:cubicBezTo>
                  <a:cubicBezTo>
                    <a:pt x="34" y="46"/>
                    <a:pt x="46" y="34"/>
                    <a:pt x="60" y="34"/>
                  </a:cubicBezTo>
                  <a:cubicBezTo>
                    <a:pt x="74" y="34"/>
                    <a:pt x="86" y="46"/>
                    <a:pt x="86" y="60"/>
                  </a:cubicBezTo>
                  <a:cubicBezTo>
                    <a:pt x="86" y="74"/>
                    <a:pt x="74" y="86"/>
                    <a:pt x="60" y="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30"/>
            <p:cNvSpPr>
              <a:spLocks noEditPoints="1"/>
            </p:cNvSpPr>
            <p:nvPr/>
          </p:nvSpPr>
          <p:spPr bwMode="auto">
            <a:xfrm>
              <a:off x="1533553" y="2336785"/>
              <a:ext cx="219047" cy="224201"/>
            </a:xfrm>
            <a:custGeom>
              <a:avLst/>
              <a:gdLst>
                <a:gd name="T0" fmla="*/ 57 w 60"/>
                <a:gd name="T1" fmla="*/ 35 h 60"/>
                <a:gd name="T2" fmla="*/ 60 w 60"/>
                <a:gd name="T3" fmla="*/ 32 h 60"/>
                <a:gd name="T4" fmla="*/ 60 w 60"/>
                <a:gd name="T5" fmla="*/ 28 h 60"/>
                <a:gd name="T6" fmla="*/ 57 w 60"/>
                <a:gd name="T7" fmla="*/ 25 h 60"/>
                <a:gd name="T8" fmla="*/ 55 w 60"/>
                <a:gd name="T9" fmla="*/ 25 h 60"/>
                <a:gd name="T10" fmla="*/ 51 w 60"/>
                <a:gd name="T11" fmla="*/ 23 h 60"/>
                <a:gd name="T12" fmla="*/ 51 w 60"/>
                <a:gd name="T13" fmla="*/ 16 h 60"/>
                <a:gd name="T14" fmla="*/ 53 w 60"/>
                <a:gd name="T15" fmla="*/ 14 h 60"/>
                <a:gd name="T16" fmla="*/ 53 w 60"/>
                <a:gd name="T17" fmla="*/ 10 h 60"/>
                <a:gd name="T18" fmla="*/ 50 w 60"/>
                <a:gd name="T19" fmla="*/ 7 h 60"/>
                <a:gd name="T20" fmla="*/ 46 w 60"/>
                <a:gd name="T21" fmla="*/ 7 h 60"/>
                <a:gd name="T22" fmla="*/ 44 w 60"/>
                <a:gd name="T23" fmla="*/ 9 h 60"/>
                <a:gd name="T24" fmla="*/ 40 w 60"/>
                <a:gd name="T25" fmla="*/ 10 h 60"/>
                <a:gd name="T26" fmla="*/ 35 w 60"/>
                <a:gd name="T27" fmla="*/ 5 h 60"/>
                <a:gd name="T28" fmla="*/ 35 w 60"/>
                <a:gd name="T29" fmla="*/ 3 h 60"/>
                <a:gd name="T30" fmla="*/ 32 w 60"/>
                <a:gd name="T31" fmla="*/ 0 h 60"/>
                <a:gd name="T32" fmla="*/ 28 w 60"/>
                <a:gd name="T33" fmla="*/ 0 h 60"/>
                <a:gd name="T34" fmla="*/ 25 w 60"/>
                <a:gd name="T35" fmla="*/ 3 h 60"/>
                <a:gd name="T36" fmla="*/ 25 w 60"/>
                <a:gd name="T37" fmla="*/ 5 h 60"/>
                <a:gd name="T38" fmla="*/ 23 w 60"/>
                <a:gd name="T39" fmla="*/ 9 h 60"/>
                <a:gd name="T40" fmla="*/ 16 w 60"/>
                <a:gd name="T41" fmla="*/ 9 h 60"/>
                <a:gd name="T42" fmla="*/ 14 w 60"/>
                <a:gd name="T43" fmla="*/ 7 h 60"/>
                <a:gd name="T44" fmla="*/ 10 w 60"/>
                <a:gd name="T45" fmla="*/ 7 h 60"/>
                <a:gd name="T46" fmla="*/ 7 w 60"/>
                <a:gd name="T47" fmla="*/ 10 h 60"/>
                <a:gd name="T48" fmla="*/ 7 w 60"/>
                <a:gd name="T49" fmla="*/ 14 h 60"/>
                <a:gd name="T50" fmla="*/ 9 w 60"/>
                <a:gd name="T51" fmla="*/ 16 h 60"/>
                <a:gd name="T52" fmla="*/ 10 w 60"/>
                <a:gd name="T53" fmla="*/ 20 h 60"/>
                <a:gd name="T54" fmla="*/ 5 w 60"/>
                <a:gd name="T55" fmla="*/ 25 h 60"/>
                <a:gd name="T56" fmla="*/ 3 w 60"/>
                <a:gd name="T57" fmla="*/ 25 h 60"/>
                <a:gd name="T58" fmla="*/ 0 w 60"/>
                <a:gd name="T59" fmla="*/ 28 h 60"/>
                <a:gd name="T60" fmla="*/ 0 w 60"/>
                <a:gd name="T61" fmla="*/ 32 h 60"/>
                <a:gd name="T62" fmla="*/ 3 w 60"/>
                <a:gd name="T63" fmla="*/ 35 h 60"/>
                <a:gd name="T64" fmla="*/ 5 w 60"/>
                <a:gd name="T65" fmla="*/ 35 h 60"/>
                <a:gd name="T66" fmla="*/ 9 w 60"/>
                <a:gd name="T67" fmla="*/ 37 h 60"/>
                <a:gd name="T68" fmla="*/ 9 w 60"/>
                <a:gd name="T69" fmla="*/ 44 h 60"/>
                <a:gd name="T70" fmla="*/ 7 w 60"/>
                <a:gd name="T71" fmla="*/ 46 h 60"/>
                <a:gd name="T72" fmla="*/ 7 w 60"/>
                <a:gd name="T73" fmla="*/ 50 h 60"/>
                <a:gd name="T74" fmla="*/ 10 w 60"/>
                <a:gd name="T75" fmla="*/ 53 h 60"/>
                <a:gd name="T76" fmla="*/ 14 w 60"/>
                <a:gd name="T77" fmla="*/ 53 h 60"/>
                <a:gd name="T78" fmla="*/ 16 w 60"/>
                <a:gd name="T79" fmla="*/ 51 h 60"/>
                <a:gd name="T80" fmla="*/ 20 w 60"/>
                <a:gd name="T81" fmla="*/ 50 h 60"/>
                <a:gd name="T82" fmla="*/ 25 w 60"/>
                <a:gd name="T83" fmla="*/ 55 h 60"/>
                <a:gd name="T84" fmla="*/ 25 w 60"/>
                <a:gd name="T85" fmla="*/ 57 h 60"/>
                <a:gd name="T86" fmla="*/ 28 w 60"/>
                <a:gd name="T87" fmla="*/ 60 h 60"/>
                <a:gd name="T88" fmla="*/ 32 w 60"/>
                <a:gd name="T89" fmla="*/ 60 h 60"/>
                <a:gd name="T90" fmla="*/ 35 w 60"/>
                <a:gd name="T91" fmla="*/ 57 h 60"/>
                <a:gd name="T92" fmla="*/ 35 w 60"/>
                <a:gd name="T93" fmla="*/ 55 h 60"/>
                <a:gd name="T94" fmla="*/ 37 w 60"/>
                <a:gd name="T95" fmla="*/ 51 h 60"/>
                <a:gd name="T96" fmla="*/ 44 w 60"/>
                <a:gd name="T97" fmla="*/ 51 h 60"/>
                <a:gd name="T98" fmla="*/ 46 w 60"/>
                <a:gd name="T99" fmla="*/ 53 h 60"/>
                <a:gd name="T100" fmla="*/ 50 w 60"/>
                <a:gd name="T101" fmla="*/ 53 h 60"/>
                <a:gd name="T102" fmla="*/ 53 w 60"/>
                <a:gd name="T103" fmla="*/ 50 h 60"/>
                <a:gd name="T104" fmla="*/ 53 w 60"/>
                <a:gd name="T105" fmla="*/ 46 h 60"/>
                <a:gd name="T106" fmla="*/ 51 w 60"/>
                <a:gd name="T107" fmla="*/ 44 h 60"/>
                <a:gd name="T108" fmla="*/ 50 w 60"/>
                <a:gd name="T109" fmla="*/ 40 h 60"/>
                <a:gd name="T110" fmla="*/ 55 w 60"/>
                <a:gd name="T111" fmla="*/ 35 h 60"/>
                <a:gd name="T112" fmla="*/ 57 w 60"/>
                <a:gd name="T113" fmla="*/ 35 h 60"/>
                <a:gd name="T114" fmla="*/ 40 w 60"/>
                <a:gd name="T115" fmla="*/ 30 h 60"/>
                <a:gd name="T116" fmla="*/ 30 w 60"/>
                <a:gd name="T117" fmla="*/ 40 h 60"/>
                <a:gd name="T118" fmla="*/ 20 w 60"/>
                <a:gd name="T119" fmla="*/ 30 h 60"/>
                <a:gd name="T120" fmla="*/ 30 w 60"/>
                <a:gd name="T121" fmla="*/ 20 h 60"/>
                <a:gd name="T122" fmla="*/ 40 w 60"/>
                <a:gd name="T123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" h="60">
                  <a:moveTo>
                    <a:pt x="57" y="35"/>
                  </a:moveTo>
                  <a:cubicBezTo>
                    <a:pt x="59" y="35"/>
                    <a:pt x="60" y="34"/>
                    <a:pt x="60" y="32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6"/>
                    <a:pt x="59" y="25"/>
                    <a:pt x="57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3" y="25"/>
                    <a:pt x="52" y="24"/>
                    <a:pt x="51" y="23"/>
                  </a:cubicBezTo>
                  <a:cubicBezTo>
                    <a:pt x="51" y="21"/>
                    <a:pt x="50" y="17"/>
                    <a:pt x="51" y="16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3"/>
                    <a:pt x="54" y="11"/>
                    <a:pt x="53" y="1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6"/>
                    <a:pt x="47" y="6"/>
                    <a:pt x="46" y="7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3" y="10"/>
                    <a:pt x="41" y="10"/>
                    <a:pt x="40" y="10"/>
                  </a:cubicBezTo>
                  <a:cubicBezTo>
                    <a:pt x="39" y="9"/>
                    <a:pt x="35" y="7"/>
                    <a:pt x="35" y="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4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5" y="1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7"/>
                    <a:pt x="24" y="8"/>
                    <a:pt x="23" y="9"/>
                  </a:cubicBezTo>
                  <a:cubicBezTo>
                    <a:pt x="21" y="9"/>
                    <a:pt x="17" y="10"/>
                    <a:pt x="16" y="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6"/>
                    <a:pt x="11" y="6"/>
                    <a:pt x="10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6" y="13"/>
                    <a:pt x="7" y="14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0" y="19"/>
                    <a:pt x="10" y="20"/>
                  </a:cubicBezTo>
                  <a:cubicBezTo>
                    <a:pt x="9" y="21"/>
                    <a:pt x="7" y="25"/>
                    <a:pt x="5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5"/>
                    <a:pt x="0" y="26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1" y="35"/>
                    <a:pt x="3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7" y="35"/>
                    <a:pt x="8" y="36"/>
                    <a:pt x="9" y="37"/>
                  </a:cubicBezTo>
                  <a:cubicBezTo>
                    <a:pt x="9" y="39"/>
                    <a:pt x="10" y="43"/>
                    <a:pt x="9" y="44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7"/>
                    <a:pt x="6" y="49"/>
                    <a:pt x="7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4"/>
                    <a:pt x="13" y="54"/>
                    <a:pt x="14" y="53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7" y="50"/>
                    <a:pt x="19" y="50"/>
                    <a:pt x="20" y="50"/>
                  </a:cubicBezTo>
                  <a:cubicBezTo>
                    <a:pt x="21" y="51"/>
                    <a:pt x="25" y="53"/>
                    <a:pt x="25" y="55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59"/>
                    <a:pt x="26" y="60"/>
                    <a:pt x="28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4" y="60"/>
                    <a:pt x="35" y="59"/>
                    <a:pt x="35" y="57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3"/>
                    <a:pt x="36" y="52"/>
                    <a:pt x="37" y="51"/>
                  </a:cubicBezTo>
                  <a:cubicBezTo>
                    <a:pt x="39" y="51"/>
                    <a:pt x="43" y="50"/>
                    <a:pt x="44" y="51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4"/>
                    <a:pt x="49" y="54"/>
                    <a:pt x="50" y="53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49"/>
                    <a:pt x="54" y="47"/>
                    <a:pt x="53" y="46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3"/>
                    <a:pt x="50" y="41"/>
                    <a:pt x="50" y="40"/>
                  </a:cubicBezTo>
                  <a:cubicBezTo>
                    <a:pt x="51" y="39"/>
                    <a:pt x="53" y="35"/>
                    <a:pt x="55" y="35"/>
                  </a:cubicBezTo>
                  <a:lnTo>
                    <a:pt x="57" y="35"/>
                  </a:lnTo>
                  <a:close/>
                  <a:moveTo>
                    <a:pt x="40" y="30"/>
                  </a:moveTo>
                  <a:cubicBezTo>
                    <a:pt x="40" y="36"/>
                    <a:pt x="36" y="40"/>
                    <a:pt x="30" y="40"/>
                  </a:cubicBezTo>
                  <a:cubicBezTo>
                    <a:pt x="24" y="40"/>
                    <a:pt x="20" y="36"/>
                    <a:pt x="20" y="30"/>
                  </a:cubicBezTo>
                  <a:cubicBezTo>
                    <a:pt x="20" y="24"/>
                    <a:pt x="24" y="20"/>
                    <a:pt x="30" y="20"/>
                  </a:cubicBezTo>
                  <a:cubicBezTo>
                    <a:pt x="36" y="20"/>
                    <a:pt x="40" y="24"/>
                    <a:pt x="40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9" name="组合 37"/>
          <p:cNvGrpSpPr/>
          <p:nvPr/>
        </p:nvGrpSpPr>
        <p:grpSpPr>
          <a:xfrm>
            <a:off x="2116138" y="2841626"/>
            <a:ext cx="1595437" cy="1595439"/>
            <a:chOff x="2116138" y="2841626"/>
            <a:chExt cx="1595437" cy="1595439"/>
          </a:xfrm>
        </p:grpSpPr>
        <p:sp>
          <p:nvSpPr>
            <p:cNvPr id="2" name="MH_Other_1"/>
            <p:cNvSpPr/>
            <p:nvPr>
              <p:custDataLst>
                <p:tags r:id="rId7"/>
              </p:custDataLst>
            </p:nvPr>
          </p:nvSpPr>
          <p:spPr>
            <a:xfrm rot="16200000">
              <a:off x="2116137" y="2841627"/>
              <a:ext cx="1595439" cy="159543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27000" tIns="27000" rIns="8100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27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145"/>
            <p:cNvSpPr/>
            <p:nvPr/>
          </p:nvSpPr>
          <p:spPr bwMode="auto">
            <a:xfrm>
              <a:off x="2565400" y="3266018"/>
              <a:ext cx="660400" cy="550334"/>
            </a:xfrm>
            <a:custGeom>
              <a:avLst/>
              <a:gdLst>
                <a:gd name="T0" fmla="*/ 108 w 179"/>
                <a:gd name="T1" fmla="*/ 0 h 150"/>
                <a:gd name="T2" fmla="*/ 132 w 179"/>
                <a:gd name="T3" fmla="*/ 36 h 150"/>
                <a:gd name="T4" fmla="*/ 135 w 179"/>
                <a:gd name="T5" fmla="*/ 34 h 150"/>
                <a:gd name="T6" fmla="*/ 173 w 179"/>
                <a:gd name="T7" fmla="*/ 33 h 150"/>
                <a:gd name="T8" fmla="*/ 142 w 179"/>
                <a:gd name="T9" fmla="*/ 58 h 150"/>
                <a:gd name="T10" fmla="*/ 161 w 179"/>
                <a:gd name="T11" fmla="*/ 97 h 150"/>
                <a:gd name="T12" fmla="*/ 127 w 179"/>
                <a:gd name="T13" fmla="*/ 116 h 150"/>
                <a:gd name="T14" fmla="*/ 124 w 179"/>
                <a:gd name="T15" fmla="*/ 113 h 150"/>
                <a:gd name="T16" fmla="*/ 90 w 179"/>
                <a:gd name="T17" fmla="*/ 96 h 150"/>
                <a:gd name="T18" fmla="*/ 107 w 179"/>
                <a:gd name="T19" fmla="*/ 130 h 150"/>
                <a:gd name="T20" fmla="*/ 74 w 179"/>
                <a:gd name="T21" fmla="*/ 150 h 150"/>
                <a:gd name="T22" fmla="*/ 51 w 179"/>
                <a:gd name="T23" fmla="*/ 113 h 150"/>
                <a:gd name="T24" fmla="*/ 47 w 179"/>
                <a:gd name="T25" fmla="*/ 115 h 150"/>
                <a:gd name="T26" fmla="*/ 8 w 179"/>
                <a:gd name="T27" fmla="*/ 119 h 150"/>
                <a:gd name="T28" fmla="*/ 36 w 179"/>
                <a:gd name="T29" fmla="*/ 94 h 150"/>
                <a:gd name="T30" fmla="*/ 38 w 179"/>
                <a:gd name="T31" fmla="*/ 92 h 150"/>
                <a:gd name="T32" fmla="*/ 18 w 179"/>
                <a:gd name="T33" fmla="*/ 53 h 150"/>
                <a:gd name="T34" fmla="*/ 53 w 179"/>
                <a:gd name="T35" fmla="*/ 33 h 150"/>
                <a:gd name="T36" fmla="*/ 72 w 179"/>
                <a:gd name="T37" fmla="*/ 65 h 150"/>
                <a:gd name="T38" fmla="*/ 90 w 179"/>
                <a:gd name="T39" fmla="*/ 31 h 150"/>
                <a:gd name="T40" fmla="*/ 74 w 179"/>
                <a:gd name="T41" fmla="*/ 24 h 150"/>
                <a:gd name="T42" fmla="*/ 75 w 179"/>
                <a:gd name="T43" fmla="*/ 19 h 150"/>
                <a:gd name="T44" fmla="*/ 108 w 17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50">
                  <a:moveTo>
                    <a:pt x="108" y="0"/>
                  </a:moveTo>
                  <a:cubicBezTo>
                    <a:pt x="114" y="11"/>
                    <a:pt x="124" y="33"/>
                    <a:pt x="132" y="36"/>
                  </a:cubicBezTo>
                  <a:cubicBezTo>
                    <a:pt x="133" y="36"/>
                    <a:pt x="134" y="35"/>
                    <a:pt x="135" y="34"/>
                  </a:cubicBezTo>
                  <a:cubicBezTo>
                    <a:pt x="137" y="14"/>
                    <a:pt x="168" y="6"/>
                    <a:pt x="173" y="33"/>
                  </a:cubicBezTo>
                  <a:cubicBezTo>
                    <a:pt x="179" y="61"/>
                    <a:pt x="154" y="50"/>
                    <a:pt x="142" y="58"/>
                  </a:cubicBezTo>
                  <a:cubicBezTo>
                    <a:pt x="148" y="71"/>
                    <a:pt x="155" y="84"/>
                    <a:pt x="161" y="97"/>
                  </a:cubicBezTo>
                  <a:cubicBezTo>
                    <a:pt x="152" y="102"/>
                    <a:pt x="137" y="114"/>
                    <a:pt x="127" y="116"/>
                  </a:cubicBezTo>
                  <a:cubicBezTo>
                    <a:pt x="125" y="116"/>
                    <a:pt x="125" y="114"/>
                    <a:pt x="124" y="113"/>
                  </a:cubicBezTo>
                  <a:cubicBezTo>
                    <a:pt x="128" y="90"/>
                    <a:pt x="112" y="72"/>
                    <a:pt x="90" y="96"/>
                  </a:cubicBezTo>
                  <a:cubicBezTo>
                    <a:pt x="72" y="115"/>
                    <a:pt x="109" y="125"/>
                    <a:pt x="107" y="130"/>
                  </a:cubicBezTo>
                  <a:cubicBezTo>
                    <a:pt x="96" y="137"/>
                    <a:pt x="85" y="143"/>
                    <a:pt x="74" y="150"/>
                  </a:cubicBezTo>
                  <a:cubicBezTo>
                    <a:pt x="66" y="138"/>
                    <a:pt x="59" y="125"/>
                    <a:pt x="51" y="113"/>
                  </a:cubicBezTo>
                  <a:cubicBezTo>
                    <a:pt x="50" y="114"/>
                    <a:pt x="48" y="115"/>
                    <a:pt x="47" y="115"/>
                  </a:cubicBezTo>
                  <a:cubicBezTo>
                    <a:pt x="42" y="132"/>
                    <a:pt x="18" y="149"/>
                    <a:pt x="8" y="119"/>
                  </a:cubicBezTo>
                  <a:cubicBezTo>
                    <a:pt x="0" y="94"/>
                    <a:pt x="22" y="96"/>
                    <a:pt x="36" y="94"/>
                  </a:cubicBezTo>
                  <a:cubicBezTo>
                    <a:pt x="37" y="93"/>
                    <a:pt x="38" y="93"/>
                    <a:pt x="38" y="92"/>
                  </a:cubicBezTo>
                  <a:cubicBezTo>
                    <a:pt x="32" y="79"/>
                    <a:pt x="24" y="66"/>
                    <a:pt x="18" y="53"/>
                  </a:cubicBezTo>
                  <a:cubicBezTo>
                    <a:pt x="29" y="47"/>
                    <a:pt x="41" y="40"/>
                    <a:pt x="53" y="33"/>
                  </a:cubicBezTo>
                  <a:cubicBezTo>
                    <a:pt x="62" y="42"/>
                    <a:pt x="48" y="65"/>
                    <a:pt x="72" y="65"/>
                  </a:cubicBezTo>
                  <a:cubicBezTo>
                    <a:pt x="87" y="64"/>
                    <a:pt x="100" y="45"/>
                    <a:pt x="90" y="31"/>
                  </a:cubicBezTo>
                  <a:cubicBezTo>
                    <a:pt x="84" y="28"/>
                    <a:pt x="76" y="28"/>
                    <a:pt x="74" y="24"/>
                  </a:cubicBezTo>
                  <a:cubicBezTo>
                    <a:pt x="72" y="19"/>
                    <a:pt x="74" y="21"/>
                    <a:pt x="75" y="19"/>
                  </a:cubicBezTo>
                  <a:cubicBezTo>
                    <a:pt x="86" y="13"/>
                    <a:pt x="97" y="6"/>
                    <a:pt x="1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组合 39"/>
          <p:cNvGrpSpPr/>
          <p:nvPr/>
        </p:nvGrpSpPr>
        <p:grpSpPr>
          <a:xfrm>
            <a:off x="925513" y="2841625"/>
            <a:ext cx="1133475" cy="1136650"/>
            <a:chOff x="925513" y="2841625"/>
            <a:chExt cx="1133475" cy="1136650"/>
          </a:xfrm>
        </p:grpSpPr>
        <p:sp>
          <p:nvSpPr>
            <p:cNvPr id="4" name="MH_Other_3"/>
            <p:cNvSpPr/>
            <p:nvPr>
              <p:custDataLst>
                <p:tags r:id="rId6"/>
              </p:custDataLst>
            </p:nvPr>
          </p:nvSpPr>
          <p:spPr>
            <a:xfrm>
              <a:off x="925513" y="2841625"/>
              <a:ext cx="1133475" cy="113665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" rIns="8100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27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27"/>
            <p:cNvSpPr>
              <a:spLocks noEditPoints="1"/>
            </p:cNvSpPr>
            <p:nvPr/>
          </p:nvSpPr>
          <p:spPr bwMode="auto">
            <a:xfrm>
              <a:off x="1255713" y="3192462"/>
              <a:ext cx="465235" cy="388937"/>
            </a:xfrm>
            <a:custGeom>
              <a:avLst/>
              <a:gdLst>
                <a:gd name="T0" fmla="*/ 95 w 176"/>
                <a:gd name="T1" fmla="*/ 0 h 147"/>
                <a:gd name="T2" fmla="*/ 81 w 176"/>
                <a:gd name="T3" fmla="*/ 14 h 147"/>
                <a:gd name="T4" fmla="*/ 95 w 176"/>
                <a:gd name="T5" fmla="*/ 29 h 147"/>
                <a:gd name="T6" fmla="*/ 110 w 176"/>
                <a:gd name="T7" fmla="*/ 14 h 147"/>
                <a:gd name="T8" fmla="*/ 95 w 176"/>
                <a:gd name="T9" fmla="*/ 0 h 147"/>
                <a:gd name="T10" fmla="*/ 28 w 176"/>
                <a:gd name="T11" fmla="*/ 6 h 147"/>
                <a:gd name="T12" fmla="*/ 20 w 176"/>
                <a:gd name="T13" fmla="*/ 12 h 147"/>
                <a:gd name="T14" fmla="*/ 14 w 176"/>
                <a:gd name="T15" fmla="*/ 36 h 147"/>
                <a:gd name="T16" fmla="*/ 9 w 176"/>
                <a:gd name="T17" fmla="*/ 32 h 147"/>
                <a:gd name="T18" fmla="*/ 6 w 176"/>
                <a:gd name="T19" fmla="*/ 32 h 147"/>
                <a:gd name="T20" fmla="*/ 4 w 176"/>
                <a:gd name="T21" fmla="*/ 34 h 147"/>
                <a:gd name="T22" fmla="*/ 5 w 176"/>
                <a:gd name="T23" fmla="*/ 37 h 147"/>
                <a:gd name="T24" fmla="*/ 12 w 176"/>
                <a:gd name="T25" fmla="*/ 43 h 147"/>
                <a:gd name="T26" fmla="*/ 14 w 176"/>
                <a:gd name="T27" fmla="*/ 49 h 147"/>
                <a:gd name="T28" fmla="*/ 16 w 176"/>
                <a:gd name="T29" fmla="*/ 51 h 147"/>
                <a:gd name="T30" fmla="*/ 12 w 176"/>
                <a:gd name="T31" fmla="*/ 55 h 147"/>
                <a:gd name="T32" fmla="*/ 10 w 176"/>
                <a:gd name="T33" fmla="*/ 61 h 147"/>
                <a:gd name="T34" fmla="*/ 10 w 176"/>
                <a:gd name="T35" fmla="*/ 98 h 147"/>
                <a:gd name="T36" fmla="*/ 1 w 176"/>
                <a:gd name="T37" fmla="*/ 134 h 147"/>
                <a:gd name="T38" fmla="*/ 3 w 176"/>
                <a:gd name="T39" fmla="*/ 143 h 147"/>
                <a:gd name="T40" fmla="*/ 12 w 176"/>
                <a:gd name="T41" fmla="*/ 145 h 147"/>
                <a:gd name="T42" fmla="*/ 18 w 176"/>
                <a:gd name="T43" fmla="*/ 139 h 147"/>
                <a:gd name="T44" fmla="*/ 28 w 176"/>
                <a:gd name="T45" fmla="*/ 102 h 147"/>
                <a:gd name="T46" fmla="*/ 28 w 176"/>
                <a:gd name="T47" fmla="*/ 100 h 147"/>
                <a:gd name="T48" fmla="*/ 28 w 176"/>
                <a:gd name="T49" fmla="*/ 72 h 147"/>
                <a:gd name="T50" fmla="*/ 49 w 176"/>
                <a:gd name="T51" fmla="*/ 98 h 147"/>
                <a:gd name="T52" fmla="*/ 31 w 176"/>
                <a:gd name="T53" fmla="*/ 133 h 147"/>
                <a:gd name="T54" fmla="*/ 35 w 176"/>
                <a:gd name="T55" fmla="*/ 145 h 147"/>
                <a:gd name="T56" fmla="*/ 47 w 176"/>
                <a:gd name="T57" fmla="*/ 141 h 147"/>
                <a:gd name="T58" fmla="*/ 68 w 176"/>
                <a:gd name="T59" fmla="*/ 101 h 147"/>
                <a:gd name="T60" fmla="*/ 67 w 176"/>
                <a:gd name="T61" fmla="*/ 91 h 147"/>
                <a:gd name="T62" fmla="*/ 63 w 176"/>
                <a:gd name="T63" fmla="*/ 86 h 147"/>
                <a:gd name="T64" fmla="*/ 64 w 176"/>
                <a:gd name="T65" fmla="*/ 85 h 147"/>
                <a:gd name="T66" fmla="*/ 64 w 176"/>
                <a:gd name="T67" fmla="*/ 85 h 147"/>
                <a:gd name="T68" fmla="*/ 106 w 176"/>
                <a:gd name="T69" fmla="*/ 118 h 147"/>
                <a:gd name="T70" fmla="*/ 67 w 176"/>
                <a:gd name="T71" fmla="*/ 145 h 147"/>
                <a:gd name="T72" fmla="*/ 176 w 176"/>
                <a:gd name="T73" fmla="*/ 145 h 147"/>
                <a:gd name="T74" fmla="*/ 125 w 176"/>
                <a:gd name="T75" fmla="*/ 105 h 147"/>
                <a:gd name="T76" fmla="*/ 111 w 176"/>
                <a:gd name="T77" fmla="*/ 114 h 147"/>
                <a:gd name="T78" fmla="*/ 67 w 176"/>
                <a:gd name="T79" fmla="*/ 79 h 147"/>
                <a:gd name="T80" fmla="*/ 87 w 176"/>
                <a:gd name="T81" fmla="*/ 42 h 147"/>
                <a:gd name="T82" fmla="*/ 87 w 176"/>
                <a:gd name="T83" fmla="*/ 34 h 147"/>
                <a:gd name="T84" fmla="*/ 70 w 176"/>
                <a:gd name="T85" fmla="*/ 10 h 147"/>
                <a:gd name="T86" fmla="*/ 63 w 176"/>
                <a:gd name="T87" fmla="*/ 6 h 147"/>
                <a:gd name="T88" fmla="*/ 28 w 176"/>
                <a:gd name="T89" fmla="*/ 6 h 147"/>
                <a:gd name="T90" fmla="*/ 34 w 176"/>
                <a:gd name="T91" fmla="*/ 21 h 147"/>
                <a:gd name="T92" fmla="*/ 45 w 176"/>
                <a:gd name="T93" fmla="*/ 22 h 147"/>
                <a:gd name="T94" fmla="*/ 31 w 176"/>
                <a:gd name="T95" fmla="*/ 36 h 147"/>
                <a:gd name="T96" fmla="*/ 34 w 176"/>
                <a:gd name="T97" fmla="*/ 21 h 147"/>
                <a:gd name="T98" fmla="*/ 64 w 176"/>
                <a:gd name="T99" fmla="*/ 52 h 147"/>
                <a:gd name="T100" fmla="*/ 54 w 176"/>
                <a:gd name="T101" fmla="*/ 68 h 147"/>
                <a:gd name="T102" fmla="*/ 47 w 176"/>
                <a:gd name="T103" fmla="*/ 63 h 147"/>
                <a:gd name="T104" fmla="*/ 64 w 176"/>
                <a:gd name="T105" fmla="*/ 5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147">
                  <a:moveTo>
                    <a:pt x="95" y="0"/>
                  </a:moveTo>
                  <a:cubicBezTo>
                    <a:pt x="87" y="0"/>
                    <a:pt x="81" y="6"/>
                    <a:pt x="81" y="14"/>
                  </a:cubicBezTo>
                  <a:cubicBezTo>
                    <a:pt x="81" y="23"/>
                    <a:pt x="87" y="29"/>
                    <a:pt x="95" y="29"/>
                  </a:cubicBezTo>
                  <a:cubicBezTo>
                    <a:pt x="103" y="29"/>
                    <a:pt x="110" y="23"/>
                    <a:pt x="110" y="14"/>
                  </a:cubicBezTo>
                  <a:cubicBezTo>
                    <a:pt x="110" y="6"/>
                    <a:pt x="103" y="0"/>
                    <a:pt x="95" y="0"/>
                  </a:cubicBezTo>
                  <a:close/>
                  <a:moveTo>
                    <a:pt x="28" y="6"/>
                  </a:moveTo>
                  <a:cubicBezTo>
                    <a:pt x="24" y="6"/>
                    <a:pt x="21" y="8"/>
                    <a:pt x="20" y="12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2"/>
                    <a:pt x="7" y="32"/>
                    <a:pt x="6" y="32"/>
                  </a:cubicBezTo>
                  <a:cubicBezTo>
                    <a:pt x="5" y="32"/>
                    <a:pt x="4" y="33"/>
                    <a:pt x="4" y="34"/>
                  </a:cubicBezTo>
                  <a:cubicBezTo>
                    <a:pt x="3" y="35"/>
                    <a:pt x="4" y="37"/>
                    <a:pt x="5" y="37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5"/>
                    <a:pt x="13" y="47"/>
                    <a:pt x="14" y="49"/>
                  </a:cubicBezTo>
                  <a:cubicBezTo>
                    <a:pt x="15" y="50"/>
                    <a:pt x="16" y="50"/>
                    <a:pt x="16" y="51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1" y="56"/>
                    <a:pt x="10" y="59"/>
                    <a:pt x="10" y="61"/>
                  </a:cubicBezTo>
                  <a:cubicBezTo>
                    <a:pt x="10" y="61"/>
                    <a:pt x="10" y="96"/>
                    <a:pt x="10" y="98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0" y="137"/>
                    <a:pt x="1" y="141"/>
                    <a:pt x="3" y="143"/>
                  </a:cubicBezTo>
                  <a:cubicBezTo>
                    <a:pt x="5" y="145"/>
                    <a:pt x="9" y="146"/>
                    <a:pt x="12" y="145"/>
                  </a:cubicBezTo>
                  <a:cubicBezTo>
                    <a:pt x="15" y="144"/>
                    <a:pt x="17" y="142"/>
                    <a:pt x="18" y="139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8" y="101"/>
                    <a:pt x="28" y="100"/>
                    <a:pt x="28" y="100"/>
                  </a:cubicBezTo>
                  <a:cubicBezTo>
                    <a:pt x="28" y="100"/>
                    <a:pt x="28" y="82"/>
                    <a:pt x="28" y="72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29" y="137"/>
                    <a:pt x="31" y="143"/>
                    <a:pt x="35" y="145"/>
                  </a:cubicBezTo>
                  <a:cubicBezTo>
                    <a:pt x="39" y="147"/>
                    <a:pt x="45" y="146"/>
                    <a:pt x="47" y="14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70" y="98"/>
                    <a:pt x="69" y="94"/>
                    <a:pt x="67" y="91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4" y="86"/>
                    <a:pt x="64" y="8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106" y="118"/>
                    <a:pt x="106" y="118"/>
                    <a:pt x="106" y="118"/>
                  </a:cubicBezTo>
                  <a:cubicBezTo>
                    <a:pt x="67" y="145"/>
                    <a:pt x="67" y="145"/>
                    <a:pt x="67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9" y="40"/>
                    <a:pt x="88" y="36"/>
                    <a:pt x="87" y="34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69" y="7"/>
                    <a:pt x="66" y="6"/>
                    <a:pt x="63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34" y="21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31" y="36"/>
                    <a:pt x="31" y="36"/>
                    <a:pt x="31" y="36"/>
                  </a:cubicBezTo>
                  <a:lnTo>
                    <a:pt x="34" y="21"/>
                  </a:lnTo>
                  <a:close/>
                  <a:moveTo>
                    <a:pt x="64" y="52"/>
                  </a:moveTo>
                  <a:cubicBezTo>
                    <a:pt x="54" y="68"/>
                    <a:pt x="54" y="68"/>
                    <a:pt x="54" y="68"/>
                  </a:cubicBezTo>
                  <a:cubicBezTo>
                    <a:pt x="47" y="63"/>
                    <a:pt x="47" y="63"/>
                    <a:pt x="47" y="63"/>
                  </a:cubicBezTo>
                  <a:lnTo>
                    <a:pt x="64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8" name="图片 27" descr="hehe9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762000"/>
            <a:ext cx="5198894" cy="1778000"/>
          </a:xfrm>
          <a:prstGeom prst="rect">
            <a:avLst/>
          </a:prstGeom>
        </p:spPr>
      </p:pic>
      <p:pic>
        <p:nvPicPr>
          <p:cNvPr id="32" name="图片 31" descr="hehe1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6675" y="317501"/>
            <a:ext cx="3543273" cy="3302000"/>
          </a:xfrm>
          <a:prstGeom prst="rect">
            <a:avLst/>
          </a:prstGeom>
        </p:spPr>
      </p:pic>
      <p:pic>
        <p:nvPicPr>
          <p:cNvPr id="35" name="图片 34" descr="hehe11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4737" y="3116262"/>
            <a:ext cx="3971925" cy="17049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971550" y="2587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其他成果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4827" name="组合 22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34828" name="图片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4829" name="文本框 24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pic>
        <p:nvPicPr>
          <p:cNvPr id="26" name="图片 25" descr="hehe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5" y="581025"/>
            <a:ext cx="5924550" cy="39814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971550" y="2587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其他成果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22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34828" name="图片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4829" name="文本框 24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pic>
        <p:nvPicPr>
          <p:cNvPr id="7" name="图片 6" descr="hehe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7" y="1195387"/>
            <a:ext cx="4848225" cy="27527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971550" y="2587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其他成果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22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34828" name="图片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4829" name="文本框 24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pic>
        <p:nvPicPr>
          <p:cNvPr id="6" name="图片 5" descr="hehe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114" y="0"/>
            <a:ext cx="3325771" cy="51435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88" y="0"/>
            <a:ext cx="5356225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3657600" y="1504950"/>
            <a:ext cx="182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Thanks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For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Your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Attention</a:t>
            </a:r>
            <a:endParaRPr kumimoji="0" lang="zh-CN" altLang="en-US" sz="5400" b="0" i="0" u="none" strike="noStrike" kern="1200" cap="none" spc="30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00400" y="2870200"/>
            <a:ext cx="2714625" cy="58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cs typeface="+mn-cs"/>
              </a:rPr>
              <a:t>感谢您的聆听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13676" y="1003300"/>
            <a:ext cx="8295160" cy="3864166"/>
            <a:chOff x="1689236" y="155405"/>
            <a:chExt cx="8658545" cy="6613963"/>
          </a:xfrm>
        </p:grpSpPr>
        <p:grpSp>
          <p:nvGrpSpPr>
            <p:cNvPr id="22" name="组合 9"/>
            <p:cNvGrpSpPr/>
            <p:nvPr/>
          </p:nvGrpSpPr>
          <p:grpSpPr>
            <a:xfrm>
              <a:off x="1791948" y="1677450"/>
              <a:ext cx="8453120" cy="4346802"/>
              <a:chOff x="1788160" y="1716959"/>
              <a:chExt cx="8453120" cy="4346802"/>
            </a:xfrm>
          </p:grpSpPr>
          <p:grpSp>
            <p:nvGrpSpPr>
              <p:cNvPr id="44" name="组合 6"/>
              <p:cNvGrpSpPr/>
              <p:nvPr/>
            </p:nvGrpSpPr>
            <p:grpSpPr>
              <a:xfrm>
                <a:off x="1788160" y="1717895"/>
                <a:ext cx="8453120" cy="4345866"/>
                <a:chOff x="1788160" y="1717895"/>
                <a:chExt cx="8204778" cy="4345866"/>
              </a:xfrm>
            </p:grpSpPr>
            <p:sp>
              <p:nvSpPr>
                <p:cNvPr id="50" name="矩形 49"/>
                <p:cNvSpPr/>
                <p:nvPr/>
              </p:nvSpPr>
              <p:spPr>
                <a:xfrm>
                  <a:off x="7950778" y="1726132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F6BB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5890549" y="1726132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F6BB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2" name="矩形 51"/>
                <p:cNvSpPr/>
                <p:nvPr/>
              </p:nvSpPr>
              <p:spPr>
                <a:xfrm>
                  <a:off x="3848389" y="1717895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F6BB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1788160" y="1717896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F6BB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45" name="直角三角形 44"/>
              <p:cNvSpPr/>
              <p:nvPr/>
            </p:nvSpPr>
            <p:spPr>
              <a:xfrm rot="5400000" flipV="1">
                <a:off x="3377225" y="1726132"/>
                <a:ext cx="487945" cy="487945"/>
              </a:xfrm>
              <a:prstGeom prst="rtTriangle">
                <a:avLst/>
              </a:prstGeom>
              <a:solidFill>
                <a:srgbClr val="F6BB00"/>
              </a:solidFill>
              <a:ln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47" name="直角三角形 46"/>
              <p:cNvSpPr/>
              <p:nvPr/>
            </p:nvSpPr>
            <p:spPr>
              <a:xfrm rot="5400000" flipV="1">
                <a:off x="5522592" y="1726132"/>
                <a:ext cx="487945" cy="487945"/>
              </a:xfrm>
              <a:prstGeom prst="rtTriangle">
                <a:avLst/>
              </a:prstGeom>
              <a:solidFill>
                <a:srgbClr val="F6BB00"/>
              </a:solidFill>
              <a:ln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48" name="直角三角形 47"/>
              <p:cNvSpPr/>
              <p:nvPr/>
            </p:nvSpPr>
            <p:spPr>
              <a:xfrm rot="5400000" flipV="1">
                <a:off x="7607498" y="1739407"/>
                <a:ext cx="487944" cy="487945"/>
              </a:xfrm>
              <a:prstGeom prst="rtTriangle">
                <a:avLst/>
              </a:prstGeom>
              <a:solidFill>
                <a:srgbClr val="F6BB00"/>
              </a:solidFill>
              <a:ln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49" name="直角三角形 48"/>
              <p:cNvSpPr/>
              <p:nvPr/>
            </p:nvSpPr>
            <p:spPr>
              <a:xfrm rot="5400000" flipV="1">
                <a:off x="9726373" y="1716959"/>
                <a:ext cx="487945" cy="487945"/>
              </a:xfrm>
              <a:prstGeom prst="rtTriangle">
                <a:avLst/>
              </a:prstGeom>
              <a:solidFill>
                <a:srgbClr val="F6BB00"/>
              </a:solidFill>
              <a:ln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23" name="Rounded Rectangle 7"/>
            <p:cNvSpPr/>
            <p:nvPr/>
          </p:nvSpPr>
          <p:spPr>
            <a:xfrm>
              <a:off x="1689236" y="954608"/>
              <a:ext cx="8658544" cy="686164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solidFill>
                  <a:schemeClr val="bg2">
                    <a:lumMod val="25000"/>
                  </a:schemeClr>
                </a:solidFill>
                <a:latin typeface="+mn-ea"/>
                <a:cs typeface="黑体"/>
              </a:endParaRPr>
            </a:p>
          </p:txBody>
        </p:sp>
        <p:sp>
          <p:nvSpPr>
            <p:cNvPr id="24" name="Rounded Rectangle 3"/>
            <p:cNvSpPr/>
            <p:nvPr/>
          </p:nvSpPr>
          <p:spPr>
            <a:xfrm>
              <a:off x="1689236" y="155405"/>
              <a:ext cx="8658544" cy="713843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黑体"/>
              </a:endParaRPr>
            </a:p>
          </p:txBody>
        </p:sp>
        <p:sp>
          <p:nvSpPr>
            <p:cNvPr id="25" name="Rounded Rectangle 15"/>
            <p:cNvSpPr/>
            <p:nvPr/>
          </p:nvSpPr>
          <p:spPr>
            <a:xfrm>
              <a:off x="1689236" y="6083204"/>
              <a:ext cx="8658545" cy="686164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solidFill>
                  <a:schemeClr val="bg2">
                    <a:lumMod val="25000"/>
                  </a:schemeClr>
                </a:solidFill>
                <a:latin typeface="+mn-ea"/>
                <a:cs typeface="黑体"/>
              </a:endParaRPr>
            </a:p>
          </p:txBody>
        </p:sp>
        <p:sp>
          <p:nvSpPr>
            <p:cNvPr id="28" name="文本框 2"/>
            <p:cNvSpPr txBox="1"/>
            <p:nvPr/>
          </p:nvSpPr>
          <p:spPr>
            <a:xfrm>
              <a:off x="2331021" y="1807069"/>
              <a:ext cx="974507" cy="684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3A3A3A"/>
                  </a:solidFill>
                  <a:latin typeface="微软雅黑" pitchFamily="34" charset="-122"/>
                  <a:ea typeface="微软雅黑" pitchFamily="34" charset="-122"/>
                </a:rPr>
                <a:t>效果</a:t>
              </a:r>
              <a:endParaRPr lang="zh-CN" altLang="en-US" sz="2800" dirty="0">
                <a:solidFill>
                  <a:srgbClr val="3A3A3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文本框 11"/>
            <p:cNvSpPr txBox="1"/>
            <p:nvPr/>
          </p:nvSpPr>
          <p:spPr>
            <a:xfrm>
              <a:off x="4454191" y="1807069"/>
              <a:ext cx="974507" cy="684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A3A3A"/>
                  </a:solidFill>
                  <a:latin typeface="微软雅黑" pitchFamily="34" charset="-122"/>
                  <a:ea typeface="微软雅黑" pitchFamily="34" charset="-122"/>
                </a:rPr>
                <a:t>输出</a:t>
              </a:r>
            </a:p>
          </p:txBody>
        </p:sp>
        <p:sp>
          <p:nvSpPr>
            <p:cNvPr id="35" name="文本框 12"/>
            <p:cNvSpPr txBox="1"/>
            <p:nvPr/>
          </p:nvSpPr>
          <p:spPr>
            <a:xfrm>
              <a:off x="6577361" y="1807069"/>
              <a:ext cx="974507" cy="684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A3A3A"/>
                  </a:solidFill>
                  <a:latin typeface="微软雅黑" pitchFamily="34" charset="-122"/>
                  <a:ea typeface="微软雅黑" pitchFamily="34" charset="-122"/>
                </a:rPr>
                <a:t>过程</a:t>
              </a:r>
              <a:endParaRPr lang="zh-CN" altLang="en-US" sz="2800" dirty="0">
                <a:solidFill>
                  <a:srgbClr val="3A3A3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文本框 14"/>
            <p:cNvSpPr txBox="1"/>
            <p:nvPr/>
          </p:nvSpPr>
          <p:spPr>
            <a:xfrm>
              <a:off x="8733250" y="1807069"/>
              <a:ext cx="974507" cy="684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A3A3A"/>
                  </a:solidFill>
                  <a:latin typeface="微软雅黑" pitchFamily="34" charset="-122"/>
                  <a:ea typeface="微软雅黑" pitchFamily="34" charset="-122"/>
                </a:rPr>
                <a:t>输入</a:t>
              </a:r>
              <a:endParaRPr lang="zh-CN" altLang="en-US" sz="2800" dirty="0">
                <a:solidFill>
                  <a:srgbClr val="3A3A3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Rounded Rectangle 7"/>
            <p:cNvSpPr/>
            <p:nvPr/>
          </p:nvSpPr>
          <p:spPr>
            <a:xfrm>
              <a:off x="1689236" y="946372"/>
              <a:ext cx="837267" cy="686164"/>
            </a:xfrm>
            <a:prstGeom prst="roundRect">
              <a:avLst/>
            </a:prstGeom>
            <a:solidFill>
              <a:srgbClr val="3A3A3A"/>
            </a:solidFill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黑体"/>
                </a:rPr>
                <a:t>目标</a:t>
              </a:r>
              <a:endParaRPr 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黑体"/>
              </a:endParaRPr>
            </a:p>
          </p:txBody>
        </p:sp>
        <p:sp>
          <p:nvSpPr>
            <p:cNvPr id="40" name="Rounded Rectangle 7"/>
            <p:cNvSpPr/>
            <p:nvPr/>
          </p:nvSpPr>
          <p:spPr>
            <a:xfrm>
              <a:off x="1689236" y="155405"/>
              <a:ext cx="837267" cy="686164"/>
            </a:xfrm>
            <a:prstGeom prst="roundRect">
              <a:avLst/>
            </a:prstGeom>
            <a:solidFill>
              <a:srgbClr val="3A3A3A"/>
            </a:solidFill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黑体"/>
                </a:rPr>
                <a:t>背景</a:t>
              </a:r>
              <a:endParaRPr 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黑体"/>
              </a:endParaRPr>
            </a:p>
          </p:txBody>
        </p:sp>
        <p:sp>
          <p:nvSpPr>
            <p:cNvPr id="43" name="Rounded Rectangle 7"/>
            <p:cNvSpPr/>
            <p:nvPr/>
          </p:nvSpPr>
          <p:spPr>
            <a:xfrm>
              <a:off x="1712908" y="6083204"/>
              <a:ext cx="1438955" cy="686164"/>
            </a:xfrm>
            <a:prstGeom prst="roundRect">
              <a:avLst/>
            </a:prstGeom>
            <a:solidFill>
              <a:srgbClr val="3A3A3A"/>
            </a:solidFill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黑体"/>
                </a:rPr>
                <a:t>外部因素</a:t>
              </a:r>
              <a:endParaRPr 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黑体"/>
              </a:endParaRPr>
            </a:p>
          </p:txBody>
        </p:sp>
      </p:grpSp>
      <p:sp>
        <p:nvSpPr>
          <p:cNvPr id="54" name="TextBox 25"/>
          <p:cNvSpPr txBox="1"/>
          <p:nvPr/>
        </p:nvSpPr>
        <p:spPr>
          <a:xfrm>
            <a:off x="1255266" y="998178"/>
            <a:ext cx="7043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Wingdings" pitchFamily="2" charset="2"/>
              <a:buChar char="l"/>
            </a:pP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小组协作框架建立后第一周</a:t>
            </a:r>
            <a:endParaRPr lang="en-US" altLang="zh-CN" sz="105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33755" y="4451406"/>
            <a:ext cx="7043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</a:rPr>
              <a:t>小组协作框架不完善处会与更合理的情况造成冲突。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TextBox 25"/>
          <p:cNvSpPr txBox="1"/>
          <p:nvPr/>
        </p:nvSpPr>
        <p:spPr>
          <a:xfrm>
            <a:off x="6644598" y="2284989"/>
            <a:ext cx="18540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cs typeface="黑体"/>
              </a:rPr>
              <a:t>进一步的完善需求</a:t>
            </a:r>
            <a:endParaRPr lang="en-US" altLang="zh-CN" sz="1200" dirty="0" smtClean="0">
              <a:latin typeface="微软雅黑" pitchFamily="34" charset="-122"/>
              <a:cs typeface="黑体"/>
            </a:endParaRPr>
          </a:p>
          <a:p>
            <a:pPr marL="628650" lvl="3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cs typeface="黑体"/>
              </a:rPr>
              <a:t>翻译</a:t>
            </a:r>
            <a:endParaRPr lang="en-US" altLang="zh-CN" sz="1200" dirty="0" smtClean="0">
              <a:latin typeface="微软雅黑" pitchFamily="34" charset="-122"/>
              <a:cs typeface="黑体"/>
            </a:endParaRPr>
          </a:p>
          <a:p>
            <a:pPr marL="628650" lvl="3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cs typeface="黑体"/>
              </a:rPr>
              <a:t>词条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  <a:cs typeface="黑体"/>
            </a:endParaRPr>
          </a:p>
          <a:p>
            <a:pPr marL="285750" lvl="2" indent="-285750">
              <a:buFont typeface="Wingdings" pitchFamily="2" charset="2"/>
              <a:buChar char="l"/>
            </a:pPr>
            <a:endParaRPr lang="en-US" altLang="zh-CN" sz="1200" dirty="0" smtClean="0">
              <a:latin typeface="微软雅黑" pitchFamily="34" charset="-122"/>
              <a:ea typeface="微软雅黑" pitchFamily="34" charset="-122"/>
              <a:cs typeface="黑体"/>
            </a:endParaRPr>
          </a:p>
          <a:p>
            <a:pPr marL="285750" lvl="2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cs typeface="黑体"/>
              </a:rPr>
              <a:t>小组协作框架</a:t>
            </a:r>
            <a:endParaRPr lang="en-US" altLang="zh-CN" sz="1200" dirty="0" smtClean="0">
              <a:latin typeface="微软雅黑" pitchFamily="34" charset="-122"/>
              <a:cs typeface="黑体"/>
            </a:endParaRPr>
          </a:p>
          <a:p>
            <a:pPr marL="628650" lvl="3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cs typeface="黑体"/>
              </a:rPr>
              <a:t>规范</a:t>
            </a:r>
            <a:endParaRPr lang="en-US" altLang="zh-CN" sz="1200" dirty="0" smtClean="0">
              <a:latin typeface="微软雅黑" pitchFamily="34" charset="-122"/>
              <a:cs typeface="黑体"/>
            </a:endParaRPr>
          </a:p>
          <a:p>
            <a:pPr marL="628650" lvl="3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cs typeface="黑体"/>
              </a:rPr>
              <a:t>“小组职责”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  <a:cs typeface="黑体"/>
            </a:endParaRPr>
          </a:p>
          <a:p>
            <a:pPr marL="285750" lvl="2" indent="-285750"/>
            <a:endParaRPr lang="en-US" altLang="zh-CN" sz="1200" dirty="0" smtClean="0">
              <a:latin typeface="微软雅黑" pitchFamily="34" charset="-122"/>
              <a:ea typeface="微软雅黑" pitchFamily="34" charset="-122"/>
              <a:cs typeface="黑体"/>
            </a:endParaRPr>
          </a:p>
          <a:p>
            <a:pPr marL="285750" lvl="2" indent="-285750">
              <a:buFont typeface="Wingdings" pitchFamily="2" charset="2"/>
              <a:buChar char="l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  <a:cs typeface="黑体"/>
              </a:rPr>
              <a:t>2017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cs typeface="黑体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  <a:cs typeface="黑体"/>
              </a:rPr>
              <a:t>10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cs typeface="黑体"/>
              </a:rPr>
              <a:t>月</a:t>
            </a:r>
            <a:r>
              <a:rPr lang="en-US" altLang="zh-CN" sz="1200" dirty="0" smtClean="0">
                <a:latin typeface="微软雅黑" pitchFamily="34" charset="-122"/>
                <a:cs typeface="黑体"/>
              </a:rPr>
              <a:t>31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cs typeface="黑体"/>
              </a:rPr>
              <a:t>日课后时间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  <a:cs typeface="黑体"/>
            </a:endParaRPr>
          </a:p>
          <a:p>
            <a:pPr marL="285750" lvl="2" indent="-285750">
              <a:buFont typeface="Wingdings" pitchFamily="2" charset="2"/>
              <a:buChar char="l"/>
            </a:pPr>
            <a:endParaRPr lang="en-US" altLang="zh-CN" sz="1200" dirty="0" smtClean="0">
              <a:latin typeface="微软雅黑" pitchFamily="34" charset="-122"/>
              <a:ea typeface="微软雅黑" pitchFamily="34" charset="-122"/>
              <a:cs typeface="黑体"/>
            </a:endParaRPr>
          </a:p>
          <a:p>
            <a:pPr marL="285750" lvl="2" indent="-285750">
              <a:buFont typeface="Wingdings" pitchFamily="2" charset="2"/>
              <a:buChar char="l"/>
            </a:pPr>
            <a:endParaRPr lang="en-US" altLang="zh-CN" sz="1200" dirty="0" smtClean="0">
              <a:latin typeface="微软雅黑" pitchFamily="34" charset="-122"/>
              <a:ea typeface="微软雅黑" pitchFamily="34" charset="-122"/>
              <a:cs typeface="黑体"/>
            </a:endParaRPr>
          </a:p>
          <a:p>
            <a:pPr marL="285750" lvl="2" indent="-285750">
              <a:buFont typeface="Wingdings" pitchFamily="2" charset="2"/>
              <a:buChar char="l"/>
            </a:pP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25"/>
          <p:cNvSpPr txBox="1"/>
          <p:nvPr/>
        </p:nvSpPr>
        <p:spPr>
          <a:xfrm>
            <a:off x="2559943" y="2413390"/>
            <a:ext cx="1995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</a:rPr>
              <a:t>角色</a:t>
            </a:r>
            <a:r>
              <a:rPr lang="en-US" altLang="zh-CN" sz="1200" dirty="0" smtClean="0">
                <a:latin typeface="微软雅黑" pitchFamily="34" charset="-122"/>
              </a:rPr>
              <a:t>-</a:t>
            </a:r>
            <a:r>
              <a:rPr lang="zh-CN" altLang="en-US" sz="1200" dirty="0" smtClean="0">
                <a:latin typeface="微软雅黑" pitchFamily="34" charset="-122"/>
              </a:rPr>
              <a:t>职责表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TextBox 25"/>
          <p:cNvSpPr txBox="1"/>
          <p:nvPr/>
        </p:nvSpPr>
        <p:spPr>
          <a:xfrm>
            <a:off x="1255266" y="1460982"/>
            <a:ext cx="7043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Wingdings" pitchFamily="2" charset="2"/>
              <a:buChar char="l"/>
            </a:pPr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  <a:cs typeface="黑体"/>
              </a:rPr>
              <a:t>个人</a:t>
            </a:r>
            <a:r>
              <a:rPr lang="zh-CN" altLang="en-US" sz="1100" dirty="0" smtClean="0">
                <a:latin typeface="微软雅黑" pitchFamily="34" charset="-122"/>
                <a:cs typeface="黑体"/>
              </a:rPr>
              <a:t>目标：熟悉</a:t>
            </a:r>
            <a:r>
              <a:rPr lang="zh-CN" altLang="en-US" sz="1100" dirty="0" smtClean="0">
                <a:latin typeface="微软雅黑" pitchFamily="34" charset="-122"/>
                <a:cs typeface="黑体"/>
              </a:rPr>
              <a:t>小组协作框架</a:t>
            </a:r>
            <a:endParaRPr lang="en-US" altLang="zh-CN" sz="1100" dirty="0" smtClean="0">
              <a:latin typeface="微软雅黑" pitchFamily="34" charset="-122"/>
              <a:ea typeface="微软雅黑" pitchFamily="34" charset="-122"/>
              <a:cs typeface="黑体"/>
            </a:endParaRPr>
          </a:p>
          <a:p>
            <a:pPr marL="285750" lvl="2" indent="-285750">
              <a:buFont typeface="Wingdings" pitchFamily="2" charset="2"/>
              <a:buChar char="l"/>
            </a:pPr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  <a:cs typeface="黑体"/>
              </a:rPr>
              <a:t>小组目标：按照小组协作框架运作</a:t>
            </a:r>
            <a:endParaRPr lang="en-US" altLang="zh-CN" sz="1100" dirty="0" smtClean="0">
              <a:latin typeface="微软雅黑" pitchFamily="34" charset="-122"/>
              <a:ea typeface="微软雅黑" pitchFamily="34" charset="-122"/>
              <a:cs typeface="黑体"/>
            </a:endParaRPr>
          </a:p>
        </p:txBody>
      </p:sp>
      <p:sp>
        <p:nvSpPr>
          <p:cNvPr id="59" name="TextBox 25"/>
          <p:cNvSpPr txBox="1"/>
          <p:nvPr/>
        </p:nvSpPr>
        <p:spPr>
          <a:xfrm>
            <a:off x="4591204" y="2387990"/>
            <a:ext cx="1964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结合小组职责和完善需求，讨论指定任务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lvl="2" indent="-285750"/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lvl="2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根据任务，以及工作量，分配任务到角色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TextBox 25"/>
          <p:cNvSpPr txBox="1"/>
          <p:nvPr/>
        </p:nvSpPr>
        <p:spPr>
          <a:xfrm>
            <a:off x="545516" y="2388690"/>
            <a:ext cx="19457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</a:rPr>
              <a:t>输出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表达到如下效果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628650" lvl="3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职责描述可执行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628650" lvl="3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</a:rPr>
              <a:t>角色职责覆盖全部小组职责和本周任务</a:t>
            </a:r>
            <a:r>
              <a:rPr lang="en-US" altLang="zh-CN" sz="1200" dirty="0" smtClean="0">
                <a:latin typeface="微软雅黑" pitchFamily="34" charset="-122"/>
              </a:rPr>
              <a:t>/</a:t>
            </a:r>
            <a:r>
              <a:rPr lang="zh-CN" altLang="en-US" sz="1200" dirty="0" smtClean="0">
                <a:latin typeface="微软雅黑" pitchFamily="34" charset="-122"/>
              </a:rPr>
              <a:t>需求</a:t>
            </a:r>
            <a:endParaRPr lang="en-US" altLang="zh-CN" sz="1200" dirty="0" smtClean="0">
              <a:latin typeface="微软雅黑" pitchFamily="34" charset="-122"/>
            </a:endParaRPr>
          </a:p>
          <a:p>
            <a:pPr marL="628650" lvl="3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</a:rPr>
              <a:t>符合小组规范</a:t>
            </a:r>
            <a:endParaRPr lang="en-US" altLang="zh-CN" sz="1200" dirty="0" smtClean="0">
              <a:latin typeface="微软雅黑" pitchFamily="34" charset="-122"/>
            </a:endParaRPr>
          </a:p>
          <a:p>
            <a:pPr marL="628650" lvl="3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</a:rPr>
              <a:t>含有</a:t>
            </a:r>
            <a:r>
              <a:rPr lang="zh-CN" altLang="en-US" sz="1200" dirty="0" smtClean="0">
                <a:latin typeface="微软雅黑" pitchFamily="34" charset="-122"/>
              </a:rPr>
              <a:t>时间节点</a:t>
            </a:r>
            <a:endParaRPr lang="en-US" altLang="zh-CN" sz="1200" dirty="0" smtClean="0">
              <a:latin typeface="微软雅黑" pitchFamily="34" charset="-122"/>
            </a:endParaRPr>
          </a:p>
          <a:p>
            <a:pPr marL="628650" lvl="3" indent="-285750">
              <a:buFont typeface="Wingdings" pitchFamily="2" charset="2"/>
              <a:buChar char="l"/>
            </a:pPr>
            <a:endParaRPr lang="en-US" altLang="zh-CN" sz="1200" dirty="0" smtClean="0">
              <a:latin typeface="微软雅黑" pitchFamily="34" charset="-122"/>
            </a:endParaRPr>
          </a:p>
          <a:p>
            <a:pPr marL="285750" lvl="2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</a:rPr>
              <a:t>成员认领角色，履行角色职责</a:t>
            </a:r>
            <a:endParaRPr lang="en-US" altLang="zh-CN" sz="1200" dirty="0" smtClean="0">
              <a:latin typeface="微软雅黑" pitchFamily="34" charset="-122"/>
            </a:endParaRPr>
          </a:p>
          <a:p>
            <a:pPr marL="628650" lvl="3" indent="-285750">
              <a:buFont typeface="Wingdings" pitchFamily="2" charset="2"/>
              <a:buChar char="l"/>
            </a:pP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71550" y="25876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kern="1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扉页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7" name="组合 17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68" name="图片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9" name="文本框 19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 smtClean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0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971550" y="25876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kern="1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扉页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17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68" name="图片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9" name="文本框 19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 smtClean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0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pic>
        <p:nvPicPr>
          <p:cNvPr id="34" name="图片 33" descr="heh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262" y="1376362"/>
            <a:ext cx="4943475" cy="2390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3575050" cy="3906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9388" y="2152650"/>
            <a:ext cx="2614612" cy="2990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文本框 1"/>
          <p:cNvSpPr txBox="1"/>
          <p:nvPr/>
        </p:nvSpPr>
        <p:spPr>
          <a:xfrm>
            <a:off x="120650" y="1296988"/>
            <a:ext cx="200342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en-US" altLang="zh-CN" sz="20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CONTENTS</a:t>
            </a:r>
            <a:endParaRPr lang="zh-CN" altLang="en-US" sz="20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grpSp>
        <p:nvGrpSpPr>
          <p:cNvPr id="9221" name="组合 5"/>
          <p:cNvGrpSpPr/>
          <p:nvPr/>
        </p:nvGrpSpPr>
        <p:grpSpPr>
          <a:xfrm>
            <a:off x="3679825" y="231775"/>
            <a:ext cx="3867150" cy="1101725"/>
            <a:chOff x="3655875" y="953639"/>
            <a:chExt cx="3868030" cy="1101394"/>
          </a:xfrm>
        </p:grpSpPr>
        <p:sp>
          <p:nvSpPr>
            <p:cNvPr id="359" name="矩形 358"/>
            <p:cNvSpPr/>
            <p:nvPr/>
          </p:nvSpPr>
          <p:spPr>
            <a:xfrm>
              <a:off x="4704054" y="1182388"/>
              <a:ext cx="1210863" cy="3999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翻译修订</a:t>
              </a:r>
              <a:endPara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0" name="TextBox 61"/>
            <p:cNvSpPr txBox="1"/>
            <p:nvPr/>
          </p:nvSpPr>
          <p:spPr>
            <a:xfrm>
              <a:off x="4752178" y="1537970"/>
              <a:ext cx="2771727" cy="378473"/>
            </a:xfrm>
            <a:prstGeom prst="rect">
              <a:avLst/>
            </a:prstGeom>
            <a:noFill/>
          </p:spPr>
          <p:txBody>
            <a:bodyPr wrap="square" lIns="57934" tIns="28967" rIns="57934" bIns="28967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修改本组成员之前所参与的翻译章节，交叉任务，相关重新阅读原文，提高译文质量。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240" name="图片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5875" y="953639"/>
              <a:ext cx="1096303" cy="110139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241" name="文本框 357"/>
            <p:cNvSpPr txBox="1"/>
            <p:nvPr/>
          </p:nvSpPr>
          <p:spPr>
            <a:xfrm>
              <a:off x="4014959" y="1215226"/>
              <a:ext cx="336884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grpSp>
        <p:nvGrpSpPr>
          <p:cNvPr id="9222" name="组合 24"/>
          <p:cNvGrpSpPr/>
          <p:nvPr/>
        </p:nvGrpSpPr>
        <p:grpSpPr>
          <a:xfrm>
            <a:off x="3221038" y="1684338"/>
            <a:ext cx="3867150" cy="1101725"/>
            <a:chOff x="3655875" y="953639"/>
            <a:chExt cx="3868030" cy="1101394"/>
          </a:xfrm>
        </p:grpSpPr>
        <p:sp>
          <p:nvSpPr>
            <p:cNvPr id="26" name="矩形 25"/>
            <p:cNvSpPr/>
            <p:nvPr/>
          </p:nvSpPr>
          <p:spPr>
            <a:xfrm>
              <a:off x="4704054" y="1196138"/>
              <a:ext cx="1723941" cy="3999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kern="100" dirty="0" smtClean="0">
                  <a:latin typeface="微软雅黑" panose="020B0503020204020204" pitchFamily="34" charset="-122"/>
                  <a:cs typeface="Times New Roman" panose="02020603050405020304" pitchFamily="18" charset="0"/>
                </a:rPr>
                <a:t>词条内容修订</a:t>
              </a:r>
              <a:endPara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61"/>
            <p:cNvSpPr txBox="1"/>
            <p:nvPr/>
          </p:nvSpPr>
          <p:spPr>
            <a:xfrm>
              <a:off x="4752178" y="1551720"/>
              <a:ext cx="2771727" cy="378473"/>
            </a:xfrm>
            <a:prstGeom prst="rect">
              <a:avLst/>
            </a:prstGeom>
            <a:noFill/>
          </p:spPr>
          <p:txBody>
            <a:bodyPr wrap="square" lIns="57934" tIns="28967" rIns="57934" bIns="28967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检索本组成员之前所参与的翻译章节词条，编辑修改内容，使之更符合维基规范，为无参考文献词条添加参考文献。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236" name="图片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5875" y="953639"/>
              <a:ext cx="1096303" cy="110139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237" name="文本框 28"/>
            <p:cNvSpPr txBox="1"/>
            <p:nvPr/>
          </p:nvSpPr>
          <p:spPr>
            <a:xfrm>
              <a:off x="4014959" y="1215226"/>
              <a:ext cx="336884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grpSp>
        <p:nvGrpSpPr>
          <p:cNvPr id="9223" name="组合 29"/>
          <p:cNvGrpSpPr/>
          <p:nvPr/>
        </p:nvGrpSpPr>
        <p:grpSpPr>
          <a:xfrm>
            <a:off x="2165350" y="2817813"/>
            <a:ext cx="3867150" cy="1101725"/>
            <a:chOff x="3655875" y="953639"/>
            <a:chExt cx="3868030" cy="1101394"/>
          </a:xfrm>
        </p:grpSpPr>
        <p:sp>
          <p:nvSpPr>
            <p:cNvPr id="31" name="矩形 30"/>
            <p:cNvSpPr/>
            <p:nvPr/>
          </p:nvSpPr>
          <p:spPr>
            <a:xfrm>
              <a:off x="4704054" y="1203013"/>
              <a:ext cx="1822773" cy="3999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 smtClean="0">
                  <a:latin typeface="微软雅黑" panose="020B0503020204020204" pitchFamily="34" charset="-122"/>
                  <a:cs typeface="Times New Roman" panose="02020603050405020304" pitchFamily="18" charset="0"/>
                </a:rPr>
                <a:t>Category</a:t>
              </a:r>
              <a:r>
                <a:rPr lang="zh-CN" altLang="en-US" sz="2000" kern="100" dirty="0" smtClean="0">
                  <a:latin typeface="微软雅黑" panose="020B0503020204020204" pitchFamily="34" charset="-122"/>
                  <a:cs typeface="Times New Roman" panose="02020603050405020304" pitchFamily="18" charset="0"/>
                </a:rPr>
                <a:t>修订</a:t>
              </a:r>
              <a:endPara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61"/>
            <p:cNvSpPr txBox="1"/>
            <p:nvPr/>
          </p:nvSpPr>
          <p:spPr>
            <a:xfrm>
              <a:off x="4752178" y="1558595"/>
              <a:ext cx="2771727" cy="378473"/>
            </a:xfrm>
            <a:prstGeom prst="rect">
              <a:avLst/>
            </a:prstGeom>
            <a:noFill/>
          </p:spPr>
          <p:txBody>
            <a:bodyPr wrap="square" lIns="57934" tIns="28967" rIns="57934" bIns="28967" rtlCol="0">
              <a:spAutoFit/>
            </a:bodyPr>
            <a:lstStyle/>
            <a:p>
              <a:pPr rtl="0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通过创建或修改，为本</a:t>
              </a:r>
              <a:r>
                <a:rPr lang="zh-CN" altLang="en-US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组成员之前所参与的翻译章节</a:t>
              </a:r>
              <a:r>
                <a:rPr lang="zh-CN" altLang="en-US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词条添加</a:t>
              </a:r>
              <a:r>
                <a:rPr lang="en-US" altLang="zh-CN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Category</a:t>
              </a:r>
              <a:r>
                <a:rPr lang="zh-CN" altLang="en-US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，合并和修改同一</a:t>
              </a:r>
              <a:r>
                <a:rPr lang="en-US" altLang="zh-CN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Category</a:t>
              </a:r>
              <a:r>
                <a:rPr lang="zh-CN" altLang="en-US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下的词条使之统一。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232" name="图片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5875" y="953639"/>
              <a:ext cx="1096303" cy="110139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233" name="文本框 33"/>
            <p:cNvSpPr txBox="1"/>
            <p:nvPr/>
          </p:nvSpPr>
          <p:spPr>
            <a:xfrm>
              <a:off x="4014959" y="1215226"/>
              <a:ext cx="336884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grpSp>
        <p:nvGrpSpPr>
          <p:cNvPr id="9224" name="组合 34"/>
          <p:cNvGrpSpPr/>
          <p:nvPr/>
        </p:nvGrpSpPr>
        <p:grpSpPr>
          <a:xfrm>
            <a:off x="360363" y="3717925"/>
            <a:ext cx="3867150" cy="1101725"/>
            <a:chOff x="3655875" y="953639"/>
            <a:chExt cx="3868030" cy="1101394"/>
          </a:xfrm>
        </p:grpSpPr>
        <p:sp>
          <p:nvSpPr>
            <p:cNvPr id="36" name="矩形 35"/>
            <p:cNvSpPr/>
            <p:nvPr/>
          </p:nvSpPr>
          <p:spPr>
            <a:xfrm>
              <a:off x="4704054" y="1203013"/>
              <a:ext cx="1210863" cy="3999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kern="100" dirty="0" smtClean="0">
                  <a:latin typeface="微软雅黑" panose="020B0503020204020204" pitchFamily="34" charset="-122"/>
                  <a:cs typeface="Times New Roman" panose="02020603050405020304" pitchFamily="18" charset="0"/>
                </a:rPr>
                <a:t>其他成果</a:t>
              </a:r>
              <a:endPara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61"/>
            <p:cNvSpPr txBox="1"/>
            <p:nvPr/>
          </p:nvSpPr>
          <p:spPr>
            <a:xfrm>
              <a:off x="4752178" y="1558595"/>
              <a:ext cx="2771727" cy="378473"/>
            </a:xfrm>
            <a:prstGeom prst="rect">
              <a:avLst/>
            </a:prstGeom>
            <a:noFill/>
          </p:spPr>
          <p:txBody>
            <a:bodyPr wrap="square" lIns="57934" tIns="28967" rIns="57934" bIns="28967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在所有使用工具探索中的成果：特殊页面探索、魔术字探索和其他学习。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228" name="图片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5875" y="953639"/>
              <a:ext cx="1096303" cy="110139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229" name="文本框 38"/>
            <p:cNvSpPr txBox="1"/>
            <p:nvPr/>
          </p:nvSpPr>
          <p:spPr>
            <a:xfrm>
              <a:off x="4014959" y="1215226"/>
              <a:ext cx="336884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4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sp>
        <p:nvSpPr>
          <p:cNvPr id="9225" name="文本框 40"/>
          <p:cNvSpPr txBox="1"/>
          <p:nvPr/>
        </p:nvSpPr>
        <p:spPr>
          <a:xfrm>
            <a:off x="-160337" y="542925"/>
            <a:ext cx="2565400" cy="831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zh-CN" altLang="en-US" sz="48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目录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H_Other_1"/>
          <p:cNvSpPr/>
          <p:nvPr>
            <p:custDataLst>
              <p:tags r:id="rId2"/>
            </p:custDataLst>
          </p:nvPr>
        </p:nvSpPr>
        <p:spPr>
          <a:xfrm>
            <a:off x="1483730" y="2434122"/>
            <a:ext cx="156015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MH_Other_2"/>
          <p:cNvSpPr/>
          <p:nvPr>
            <p:custDataLst>
              <p:tags r:id="rId3"/>
            </p:custDataLst>
          </p:nvPr>
        </p:nvSpPr>
        <p:spPr>
          <a:xfrm>
            <a:off x="279552" y="2133600"/>
            <a:ext cx="1496498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3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MH_Other_3"/>
          <p:cNvSpPr/>
          <p:nvPr>
            <p:custDataLst>
              <p:tags r:id="rId4"/>
            </p:custDataLst>
          </p:nvPr>
        </p:nvSpPr>
        <p:spPr>
          <a:xfrm>
            <a:off x="3859542" y="2434122"/>
            <a:ext cx="155761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MH_Other_4"/>
          <p:cNvSpPr/>
          <p:nvPr>
            <p:custDataLst>
              <p:tags r:id="rId5"/>
            </p:custDataLst>
          </p:nvPr>
        </p:nvSpPr>
        <p:spPr>
          <a:xfrm>
            <a:off x="2654373" y="2133600"/>
            <a:ext cx="1496498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5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MH_Other_5"/>
          <p:cNvSpPr/>
          <p:nvPr>
            <p:custDataLst>
              <p:tags r:id="rId6"/>
            </p:custDataLst>
          </p:nvPr>
        </p:nvSpPr>
        <p:spPr>
          <a:xfrm>
            <a:off x="6237893" y="2434122"/>
            <a:ext cx="155761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MH_Other_6"/>
          <p:cNvSpPr/>
          <p:nvPr>
            <p:custDataLst>
              <p:tags r:id="rId7"/>
            </p:custDataLst>
          </p:nvPr>
        </p:nvSpPr>
        <p:spPr>
          <a:xfrm>
            <a:off x="5031769" y="2133600"/>
            <a:ext cx="1496500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6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MH_Other_8"/>
          <p:cNvSpPr/>
          <p:nvPr>
            <p:custDataLst>
              <p:tags r:id="rId8"/>
            </p:custDataLst>
          </p:nvPr>
        </p:nvSpPr>
        <p:spPr>
          <a:xfrm>
            <a:off x="7406589" y="2133600"/>
            <a:ext cx="1496500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7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71550" y="2587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翻译修订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291" name="组合 17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11292" name="图片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293" name="文本框 19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H_Other_1"/>
          <p:cNvSpPr/>
          <p:nvPr>
            <p:custDataLst>
              <p:tags r:id="rId2"/>
            </p:custDataLst>
          </p:nvPr>
        </p:nvSpPr>
        <p:spPr>
          <a:xfrm>
            <a:off x="1483730" y="2434122"/>
            <a:ext cx="156015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MH_Other_2"/>
          <p:cNvSpPr/>
          <p:nvPr>
            <p:custDataLst>
              <p:tags r:id="rId3"/>
            </p:custDataLst>
          </p:nvPr>
        </p:nvSpPr>
        <p:spPr>
          <a:xfrm>
            <a:off x="279552" y="2133600"/>
            <a:ext cx="1496498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3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MH_Other_3"/>
          <p:cNvSpPr/>
          <p:nvPr>
            <p:custDataLst>
              <p:tags r:id="rId4"/>
            </p:custDataLst>
          </p:nvPr>
        </p:nvSpPr>
        <p:spPr>
          <a:xfrm>
            <a:off x="3859542" y="2434122"/>
            <a:ext cx="155761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MH_Other_4"/>
          <p:cNvSpPr/>
          <p:nvPr>
            <p:custDataLst>
              <p:tags r:id="rId5"/>
            </p:custDataLst>
          </p:nvPr>
        </p:nvSpPr>
        <p:spPr>
          <a:xfrm>
            <a:off x="2654373" y="2133600"/>
            <a:ext cx="1496498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5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MH_Other_5"/>
          <p:cNvSpPr/>
          <p:nvPr>
            <p:custDataLst>
              <p:tags r:id="rId6"/>
            </p:custDataLst>
          </p:nvPr>
        </p:nvSpPr>
        <p:spPr>
          <a:xfrm>
            <a:off x="6237893" y="2434122"/>
            <a:ext cx="155761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MH_Other_6"/>
          <p:cNvSpPr/>
          <p:nvPr>
            <p:custDataLst>
              <p:tags r:id="rId7"/>
            </p:custDataLst>
          </p:nvPr>
        </p:nvSpPr>
        <p:spPr>
          <a:xfrm>
            <a:off x="5031769" y="2133600"/>
            <a:ext cx="1496500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6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MH_Other_8"/>
          <p:cNvSpPr/>
          <p:nvPr>
            <p:custDataLst>
              <p:tags r:id="rId8"/>
            </p:custDataLst>
          </p:nvPr>
        </p:nvSpPr>
        <p:spPr>
          <a:xfrm>
            <a:off x="7406589" y="2133600"/>
            <a:ext cx="1496500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7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71550" y="2587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翻译修订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11292" name="图片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293" name="文本框 19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pic>
        <p:nvPicPr>
          <p:cNvPr id="13" name="图片 12" descr="hehe2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3239" y="0"/>
            <a:ext cx="5417521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H_Other_1"/>
          <p:cNvSpPr/>
          <p:nvPr>
            <p:custDataLst>
              <p:tags r:id="rId2"/>
            </p:custDataLst>
          </p:nvPr>
        </p:nvSpPr>
        <p:spPr>
          <a:xfrm>
            <a:off x="1483730" y="2434122"/>
            <a:ext cx="156015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MH_Other_2"/>
          <p:cNvSpPr/>
          <p:nvPr>
            <p:custDataLst>
              <p:tags r:id="rId3"/>
            </p:custDataLst>
          </p:nvPr>
        </p:nvSpPr>
        <p:spPr>
          <a:xfrm>
            <a:off x="279552" y="2133600"/>
            <a:ext cx="1496498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3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MH_Other_3"/>
          <p:cNvSpPr/>
          <p:nvPr>
            <p:custDataLst>
              <p:tags r:id="rId4"/>
            </p:custDataLst>
          </p:nvPr>
        </p:nvSpPr>
        <p:spPr>
          <a:xfrm>
            <a:off x="3859542" y="2434122"/>
            <a:ext cx="155761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MH_Other_4"/>
          <p:cNvSpPr/>
          <p:nvPr>
            <p:custDataLst>
              <p:tags r:id="rId5"/>
            </p:custDataLst>
          </p:nvPr>
        </p:nvSpPr>
        <p:spPr>
          <a:xfrm>
            <a:off x="2654373" y="2133600"/>
            <a:ext cx="1496498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5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MH_Other_5"/>
          <p:cNvSpPr/>
          <p:nvPr>
            <p:custDataLst>
              <p:tags r:id="rId6"/>
            </p:custDataLst>
          </p:nvPr>
        </p:nvSpPr>
        <p:spPr>
          <a:xfrm>
            <a:off x="6237893" y="2434122"/>
            <a:ext cx="155761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MH_Other_6"/>
          <p:cNvSpPr/>
          <p:nvPr>
            <p:custDataLst>
              <p:tags r:id="rId7"/>
            </p:custDataLst>
          </p:nvPr>
        </p:nvSpPr>
        <p:spPr>
          <a:xfrm>
            <a:off x="5031769" y="2133600"/>
            <a:ext cx="1496500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6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MH_Other_8"/>
          <p:cNvSpPr/>
          <p:nvPr>
            <p:custDataLst>
              <p:tags r:id="rId8"/>
            </p:custDataLst>
          </p:nvPr>
        </p:nvSpPr>
        <p:spPr>
          <a:xfrm>
            <a:off x="7406589" y="2133600"/>
            <a:ext cx="1496500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7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71550" y="2587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翻译修订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11292" name="图片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293" name="文本框 19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pic>
        <p:nvPicPr>
          <p:cNvPr id="13" name="图片 12" descr="hehe2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3239" y="0"/>
            <a:ext cx="5417521" cy="5143500"/>
          </a:xfrm>
          <a:prstGeom prst="rect">
            <a:avLst/>
          </a:prstGeom>
        </p:spPr>
      </p:pic>
      <p:pic>
        <p:nvPicPr>
          <p:cNvPr id="14" name="图片 13" descr="hehe3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3694" y="0"/>
            <a:ext cx="2256612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H_Other_1"/>
          <p:cNvSpPr/>
          <p:nvPr>
            <p:custDataLst>
              <p:tags r:id="rId2"/>
            </p:custDataLst>
          </p:nvPr>
        </p:nvSpPr>
        <p:spPr>
          <a:xfrm>
            <a:off x="1483730" y="2434122"/>
            <a:ext cx="156015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MH_Other_2"/>
          <p:cNvSpPr/>
          <p:nvPr>
            <p:custDataLst>
              <p:tags r:id="rId3"/>
            </p:custDataLst>
          </p:nvPr>
        </p:nvSpPr>
        <p:spPr>
          <a:xfrm>
            <a:off x="279552" y="2133600"/>
            <a:ext cx="1496498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3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MH_Other_3"/>
          <p:cNvSpPr/>
          <p:nvPr>
            <p:custDataLst>
              <p:tags r:id="rId4"/>
            </p:custDataLst>
          </p:nvPr>
        </p:nvSpPr>
        <p:spPr>
          <a:xfrm>
            <a:off x="3859542" y="2434122"/>
            <a:ext cx="155761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MH_Other_4"/>
          <p:cNvSpPr/>
          <p:nvPr>
            <p:custDataLst>
              <p:tags r:id="rId5"/>
            </p:custDataLst>
          </p:nvPr>
        </p:nvSpPr>
        <p:spPr>
          <a:xfrm>
            <a:off x="2654373" y="2133600"/>
            <a:ext cx="1496498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5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MH_Other_5"/>
          <p:cNvSpPr/>
          <p:nvPr>
            <p:custDataLst>
              <p:tags r:id="rId6"/>
            </p:custDataLst>
          </p:nvPr>
        </p:nvSpPr>
        <p:spPr>
          <a:xfrm>
            <a:off x="6237893" y="2434122"/>
            <a:ext cx="155761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MH_Other_6"/>
          <p:cNvSpPr/>
          <p:nvPr>
            <p:custDataLst>
              <p:tags r:id="rId7"/>
            </p:custDataLst>
          </p:nvPr>
        </p:nvSpPr>
        <p:spPr>
          <a:xfrm>
            <a:off x="5031769" y="2133600"/>
            <a:ext cx="1496500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6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MH_Other_8"/>
          <p:cNvSpPr/>
          <p:nvPr>
            <p:custDataLst>
              <p:tags r:id="rId8"/>
            </p:custDataLst>
          </p:nvPr>
        </p:nvSpPr>
        <p:spPr>
          <a:xfrm>
            <a:off x="7406589" y="2133600"/>
            <a:ext cx="1496500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7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71550" y="2587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翻译修订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11292" name="图片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293" name="文本框 19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pic>
        <p:nvPicPr>
          <p:cNvPr id="15" name="图片 14" descr="hehe4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606313"/>
            <a:ext cx="9144000" cy="19308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6219825" y="1749425"/>
            <a:ext cx="2300288" cy="682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l" defTabSz="108775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rPr>
              <a:t>添加您的标题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  <a:ea typeface="+mn-ea"/>
              <a:cs typeface="Open Sans" panose="020B0606030504020204" pitchFamily="34" charset="0"/>
            </a:endParaRPr>
          </a:p>
          <a:p>
            <a:pPr marL="0" marR="0" lvl="0" indent="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您的内容打在这里，或者通过复制您的文本后，在此框中选择粘贴，并选择只保留文字。</a:t>
            </a:r>
            <a:endParaRPr kumimoji="0" lang="zh-CN" altLang="en-US" sz="3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6219825" y="3740150"/>
            <a:ext cx="2349500" cy="4755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l" defTabSz="108775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rPr>
              <a:t>参考文献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  <a:ea typeface="+mn-ea"/>
              <a:cs typeface="Open Sans" panose="020B0606030504020204" pitchFamily="34" charset="0"/>
            </a:endParaRPr>
          </a:p>
          <a:p>
            <a:pPr marL="0" marR="0" lvl="0" indent="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为词条增加参考文献</a:t>
            </a:r>
            <a:endParaRPr kumimoji="0" lang="zh-CN" altLang="en-US" sz="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782638" y="1749425"/>
            <a:ext cx="2312988" cy="4755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r" defTabSz="108775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rPr>
              <a:t>词条内容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  <a:ea typeface="+mn-ea"/>
              <a:cs typeface="Open Sans" panose="020B0606030504020204" pitchFamily="34" charset="0"/>
            </a:endParaRPr>
          </a:p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词条主体内容的正确性和规范性</a:t>
            </a:r>
            <a:endParaRPr kumimoji="0" lang="zh-CN" altLang="en-US" sz="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782638" y="3740150"/>
            <a:ext cx="2312988" cy="4755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r" defTabSz="108775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rPr>
              <a:t>格式规范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  <a:ea typeface="+mn-ea"/>
              <a:cs typeface="Open Sans" panose="020B0606030504020204" pitchFamily="34" charset="0"/>
            </a:endParaRPr>
          </a:p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为词条修改格式</a:t>
            </a:r>
            <a:endParaRPr kumimoji="0" lang="en-US" altLang="zh-CN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grpSp>
        <p:nvGrpSpPr>
          <p:cNvPr id="21510" name="组合 26"/>
          <p:cNvGrpSpPr/>
          <p:nvPr/>
        </p:nvGrpSpPr>
        <p:grpSpPr>
          <a:xfrm>
            <a:off x="2816215" y="1555750"/>
            <a:ext cx="3717945" cy="3200400"/>
            <a:chOff x="2816793" y="1555750"/>
            <a:chExt cx="3717205" cy="3200400"/>
          </a:xfrm>
        </p:grpSpPr>
        <p:graphicFrame>
          <p:nvGraphicFramePr>
            <p:cNvPr id="21515" name="Chart 2"/>
            <p:cNvGraphicFramePr>
              <a:graphicFrameLocks/>
            </p:cNvGraphicFramePr>
            <p:nvPr/>
          </p:nvGraphicFramePr>
          <p:xfrm>
            <a:off x="2816793" y="1555750"/>
            <a:ext cx="3717205" cy="3200400"/>
          </p:xfrm>
          <a:graphic>
            <a:graphicData uri="http://schemas.openxmlformats.org/presentationml/2006/ole">
              <p:oleObj spid="_x0000_s19457" r:id="rId3" imgW="3718882" imgH="3206774" progId="">
                <p:embed/>
              </p:oleObj>
            </a:graphicData>
          </a:graphic>
        </p:graphicFrame>
        <p:sp>
          <p:nvSpPr>
            <p:cNvPr id="9" name="Freeform 34"/>
            <p:cNvSpPr>
              <a:spLocks noChangeAspect="1"/>
            </p:cNvSpPr>
            <p:nvPr/>
          </p:nvSpPr>
          <p:spPr bwMode="auto">
            <a:xfrm>
              <a:off x="3708940" y="2265110"/>
              <a:ext cx="288000" cy="254585"/>
            </a:xfrm>
            <a:custGeom>
              <a:avLst/>
              <a:gdLst>
                <a:gd name="T0" fmla="*/ 136 w 136"/>
                <a:gd name="T1" fmla="*/ 48 h 120"/>
                <a:gd name="T2" fmla="*/ 68 w 136"/>
                <a:gd name="T3" fmla="*/ 0 h 120"/>
                <a:gd name="T4" fmla="*/ 0 w 136"/>
                <a:gd name="T5" fmla="*/ 48 h 120"/>
                <a:gd name="T6" fmla="*/ 37 w 136"/>
                <a:gd name="T7" fmla="*/ 91 h 120"/>
                <a:gd name="T8" fmla="*/ 22 w 136"/>
                <a:gd name="T9" fmla="*/ 120 h 120"/>
                <a:gd name="T10" fmla="*/ 73 w 136"/>
                <a:gd name="T11" fmla="*/ 96 h 120"/>
                <a:gd name="T12" fmla="*/ 136 w 136"/>
                <a:gd name="T13" fmla="*/ 4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20">
                  <a:moveTo>
                    <a:pt x="136" y="48"/>
                  </a:moveTo>
                  <a:cubicBezTo>
                    <a:pt x="136" y="22"/>
                    <a:pt x="106" y="0"/>
                    <a:pt x="68" y="0"/>
                  </a:cubicBezTo>
                  <a:cubicBezTo>
                    <a:pt x="31" y="0"/>
                    <a:pt x="0" y="22"/>
                    <a:pt x="0" y="48"/>
                  </a:cubicBezTo>
                  <a:cubicBezTo>
                    <a:pt x="0" y="67"/>
                    <a:pt x="15" y="83"/>
                    <a:pt x="37" y="91"/>
                  </a:cubicBezTo>
                  <a:cubicBezTo>
                    <a:pt x="38" y="96"/>
                    <a:pt x="37" y="106"/>
                    <a:pt x="22" y="120"/>
                  </a:cubicBezTo>
                  <a:cubicBezTo>
                    <a:pt x="22" y="120"/>
                    <a:pt x="54" y="111"/>
                    <a:pt x="73" y="96"/>
                  </a:cubicBezTo>
                  <a:cubicBezTo>
                    <a:pt x="108" y="94"/>
                    <a:pt x="136" y="73"/>
                    <a:pt x="136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64"/>
            <p:cNvSpPr>
              <a:spLocks noChangeAspect="1" noEditPoints="1"/>
            </p:cNvSpPr>
            <p:nvPr/>
          </p:nvSpPr>
          <p:spPr bwMode="auto">
            <a:xfrm>
              <a:off x="3769989" y="3767641"/>
              <a:ext cx="288000" cy="274983"/>
            </a:xfrm>
            <a:custGeom>
              <a:avLst/>
              <a:gdLst>
                <a:gd name="T0" fmla="*/ 125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40 w 133"/>
                <a:gd name="T13" fmla="*/ 118 h 127"/>
                <a:gd name="T14" fmla="*/ 40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4 w 133"/>
                <a:gd name="T21" fmla="*/ 127 h 127"/>
                <a:gd name="T22" fmla="*/ 94 w 133"/>
                <a:gd name="T23" fmla="*/ 118 h 127"/>
                <a:gd name="T24" fmla="*/ 80 w 133"/>
                <a:gd name="T25" fmla="*/ 100 h 127"/>
                <a:gd name="T26" fmla="*/ 125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5 w 133"/>
                <a:gd name="T33" fmla="*/ 0 h 127"/>
                <a:gd name="T34" fmla="*/ 60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60 w 133"/>
                <a:gd name="T43" fmla="*/ 89 h 127"/>
                <a:gd name="T44" fmla="*/ 124 w 133"/>
                <a:gd name="T45" fmla="*/ 79 h 127"/>
                <a:gd name="T46" fmla="*/ 10 w 133"/>
                <a:gd name="T47" fmla="*/ 79 h 127"/>
                <a:gd name="T48" fmla="*/ 10 w 133"/>
                <a:gd name="T49" fmla="*/ 10 h 127"/>
                <a:gd name="T50" fmla="*/ 124 w 133"/>
                <a:gd name="T51" fmla="*/ 10 h 127"/>
                <a:gd name="T52" fmla="*/ 124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40" y="11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78" y="118"/>
                    <a:pt x="80" y="100"/>
                    <a:pt x="80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5" y="0"/>
                  </a:cubicBezTo>
                  <a:close/>
                  <a:moveTo>
                    <a:pt x="60" y="89"/>
                  </a:moveTo>
                  <a:cubicBezTo>
                    <a:pt x="60" y="85"/>
                    <a:pt x="63" y="82"/>
                    <a:pt x="67" y="82"/>
                  </a:cubicBezTo>
                  <a:cubicBezTo>
                    <a:pt x="72" y="82"/>
                    <a:pt x="75" y="85"/>
                    <a:pt x="75" y="89"/>
                  </a:cubicBezTo>
                  <a:cubicBezTo>
                    <a:pt x="75" y="94"/>
                    <a:pt x="72" y="97"/>
                    <a:pt x="67" y="97"/>
                  </a:cubicBezTo>
                  <a:cubicBezTo>
                    <a:pt x="63" y="97"/>
                    <a:pt x="60" y="94"/>
                    <a:pt x="60" y="89"/>
                  </a:cubicBezTo>
                  <a:close/>
                  <a:moveTo>
                    <a:pt x="124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4" y="10"/>
                    <a:pt x="124" y="10"/>
                    <a:pt x="124" y="10"/>
                  </a:cubicBezTo>
                  <a:lnTo>
                    <a:pt x="124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>
            <a:xfrm>
              <a:off x="5396344" y="3762111"/>
              <a:ext cx="288000" cy="251077"/>
              <a:chOff x="7540014" y="4306907"/>
              <a:chExt cx="389342" cy="339426"/>
            </a:xfrm>
            <a:solidFill>
              <a:schemeClr val="bg1"/>
            </a:solidFill>
          </p:grpSpPr>
          <p:sp>
            <p:nvSpPr>
              <p:cNvPr id="12" name="Freeform 110"/>
              <p:cNvSpPr/>
              <p:nvPr/>
            </p:nvSpPr>
            <p:spPr bwMode="auto">
              <a:xfrm>
                <a:off x="7799575" y="4409234"/>
                <a:ext cx="102328" cy="102328"/>
              </a:xfrm>
              <a:custGeom>
                <a:avLst/>
                <a:gdLst>
                  <a:gd name="T0" fmla="*/ 0 w 41"/>
                  <a:gd name="T1" fmla="*/ 39 h 41"/>
                  <a:gd name="T2" fmla="*/ 3 w 41"/>
                  <a:gd name="T3" fmla="*/ 41 h 41"/>
                  <a:gd name="T4" fmla="*/ 41 w 41"/>
                  <a:gd name="T5" fmla="*/ 3 h 41"/>
                  <a:gd name="T6" fmla="*/ 39 w 41"/>
                  <a:gd name="T7" fmla="*/ 0 h 41"/>
                  <a:gd name="T8" fmla="*/ 0 w 41"/>
                  <a:gd name="T9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39"/>
                    </a:moveTo>
                    <a:lnTo>
                      <a:pt x="3" y="41"/>
                    </a:lnTo>
                    <a:lnTo>
                      <a:pt x="41" y="3"/>
                    </a:lnTo>
                    <a:lnTo>
                      <a:pt x="39" y="0"/>
                    </a:lnTo>
                    <a:lnTo>
                      <a:pt x="0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Freeform 111"/>
              <p:cNvSpPr/>
              <p:nvPr/>
            </p:nvSpPr>
            <p:spPr bwMode="auto">
              <a:xfrm>
                <a:off x="7777112" y="4381780"/>
                <a:ext cx="109814" cy="114806"/>
              </a:xfrm>
              <a:custGeom>
                <a:avLst/>
                <a:gdLst>
                  <a:gd name="T0" fmla="*/ 37 w 44"/>
                  <a:gd name="T1" fmla="*/ 0 h 46"/>
                  <a:gd name="T2" fmla="*/ 0 w 44"/>
                  <a:gd name="T3" fmla="*/ 39 h 46"/>
                  <a:gd name="T4" fmla="*/ 6 w 44"/>
                  <a:gd name="T5" fmla="*/ 46 h 46"/>
                  <a:gd name="T6" fmla="*/ 44 w 44"/>
                  <a:gd name="T7" fmla="*/ 8 h 46"/>
                  <a:gd name="T8" fmla="*/ 37 w 4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6">
                    <a:moveTo>
                      <a:pt x="37" y="0"/>
                    </a:moveTo>
                    <a:lnTo>
                      <a:pt x="0" y="39"/>
                    </a:lnTo>
                    <a:lnTo>
                      <a:pt x="6" y="46"/>
                    </a:lnTo>
                    <a:lnTo>
                      <a:pt x="44" y="8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Freeform 112"/>
              <p:cNvSpPr/>
              <p:nvPr/>
            </p:nvSpPr>
            <p:spPr bwMode="auto">
              <a:xfrm>
                <a:off x="7757146" y="4366805"/>
                <a:ext cx="104823" cy="104823"/>
              </a:xfrm>
              <a:custGeom>
                <a:avLst/>
                <a:gdLst>
                  <a:gd name="T0" fmla="*/ 0 w 42"/>
                  <a:gd name="T1" fmla="*/ 38 h 42"/>
                  <a:gd name="T2" fmla="*/ 4 w 42"/>
                  <a:gd name="T3" fmla="*/ 42 h 42"/>
                  <a:gd name="T4" fmla="*/ 42 w 42"/>
                  <a:gd name="T5" fmla="*/ 4 h 42"/>
                  <a:gd name="T6" fmla="*/ 38 w 42"/>
                  <a:gd name="T7" fmla="*/ 0 h 42"/>
                  <a:gd name="T8" fmla="*/ 0 w 42"/>
                  <a:gd name="T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38"/>
                    </a:moveTo>
                    <a:lnTo>
                      <a:pt x="4" y="42"/>
                    </a:lnTo>
                    <a:lnTo>
                      <a:pt x="42" y="4"/>
                    </a:lnTo>
                    <a:lnTo>
                      <a:pt x="38" y="0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13"/>
              <p:cNvSpPr/>
              <p:nvPr/>
            </p:nvSpPr>
            <p:spPr bwMode="auto">
              <a:xfrm>
                <a:off x="7729693" y="4469133"/>
                <a:ext cx="69882" cy="69882"/>
              </a:xfrm>
              <a:custGeom>
                <a:avLst/>
                <a:gdLst>
                  <a:gd name="T0" fmla="*/ 28 w 28"/>
                  <a:gd name="T1" fmla="*/ 20 h 28"/>
                  <a:gd name="T2" fmla="*/ 8 w 28"/>
                  <a:gd name="T3" fmla="*/ 0 h 28"/>
                  <a:gd name="T4" fmla="*/ 0 w 28"/>
                  <a:gd name="T5" fmla="*/ 20 h 28"/>
                  <a:gd name="T6" fmla="*/ 9 w 28"/>
                  <a:gd name="T7" fmla="*/ 28 h 28"/>
                  <a:gd name="T8" fmla="*/ 28 w 28"/>
                  <a:gd name="T9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8" y="20"/>
                    </a:moveTo>
                    <a:lnTo>
                      <a:pt x="8" y="0"/>
                    </a:lnTo>
                    <a:lnTo>
                      <a:pt x="0" y="20"/>
                    </a:lnTo>
                    <a:lnTo>
                      <a:pt x="9" y="28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Freeform 114"/>
              <p:cNvSpPr/>
              <p:nvPr/>
            </p:nvSpPr>
            <p:spPr bwMode="auto">
              <a:xfrm>
                <a:off x="7712222" y="4526535"/>
                <a:ext cx="34941" cy="32446"/>
              </a:xfrm>
              <a:custGeom>
                <a:avLst/>
                <a:gdLst>
                  <a:gd name="T0" fmla="*/ 0 w 14"/>
                  <a:gd name="T1" fmla="*/ 13 h 13"/>
                  <a:gd name="T2" fmla="*/ 14 w 14"/>
                  <a:gd name="T3" fmla="*/ 6 h 13"/>
                  <a:gd name="T4" fmla="*/ 6 w 14"/>
                  <a:gd name="T5" fmla="*/ 0 h 13"/>
                  <a:gd name="T6" fmla="*/ 0 w 14"/>
                  <a:gd name="T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3">
                    <a:moveTo>
                      <a:pt x="0" y="13"/>
                    </a:moveTo>
                    <a:lnTo>
                      <a:pt x="14" y="6"/>
                    </a:lnTo>
                    <a:lnTo>
                      <a:pt x="6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15"/>
              <p:cNvSpPr/>
              <p:nvPr/>
            </p:nvSpPr>
            <p:spPr bwMode="auto">
              <a:xfrm>
                <a:off x="7859474" y="4341848"/>
                <a:ext cx="69882" cy="69882"/>
              </a:xfrm>
              <a:custGeom>
                <a:avLst/>
                <a:gdLst>
                  <a:gd name="T0" fmla="*/ 7 w 28"/>
                  <a:gd name="T1" fmla="*/ 0 h 28"/>
                  <a:gd name="T2" fmla="*/ 0 w 28"/>
                  <a:gd name="T3" fmla="*/ 8 h 28"/>
                  <a:gd name="T4" fmla="*/ 20 w 28"/>
                  <a:gd name="T5" fmla="*/ 28 h 28"/>
                  <a:gd name="T6" fmla="*/ 28 w 28"/>
                  <a:gd name="T7" fmla="*/ 20 h 28"/>
                  <a:gd name="T8" fmla="*/ 7 w 28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7" y="0"/>
                    </a:moveTo>
                    <a:lnTo>
                      <a:pt x="0" y="8"/>
                    </a:lnTo>
                    <a:lnTo>
                      <a:pt x="20" y="28"/>
                    </a:lnTo>
                    <a:lnTo>
                      <a:pt x="28" y="2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Freeform 116"/>
              <p:cNvSpPr/>
              <p:nvPr/>
            </p:nvSpPr>
            <p:spPr bwMode="auto">
              <a:xfrm>
                <a:off x="7540014" y="4306907"/>
                <a:ext cx="279527" cy="339426"/>
              </a:xfrm>
              <a:custGeom>
                <a:avLst/>
                <a:gdLst>
                  <a:gd name="T0" fmla="*/ 104 w 112"/>
                  <a:gd name="T1" fmla="*/ 101 h 136"/>
                  <a:gd name="T2" fmla="*/ 83 w 112"/>
                  <a:gd name="T3" fmla="*/ 101 h 136"/>
                  <a:gd name="T4" fmla="*/ 83 w 112"/>
                  <a:gd name="T5" fmla="*/ 129 h 136"/>
                  <a:gd name="T6" fmla="*/ 7 w 112"/>
                  <a:gd name="T7" fmla="*/ 129 h 136"/>
                  <a:gd name="T8" fmla="*/ 7 w 112"/>
                  <a:gd name="T9" fmla="*/ 32 h 136"/>
                  <a:gd name="T10" fmla="*/ 104 w 112"/>
                  <a:gd name="T11" fmla="*/ 32 h 136"/>
                  <a:gd name="T12" fmla="*/ 104 w 112"/>
                  <a:gd name="T13" fmla="*/ 40 h 136"/>
                  <a:gd name="T14" fmla="*/ 112 w 112"/>
                  <a:gd name="T15" fmla="*/ 32 h 136"/>
                  <a:gd name="T16" fmla="*/ 112 w 112"/>
                  <a:gd name="T17" fmla="*/ 6 h 136"/>
                  <a:gd name="T18" fmla="*/ 97 w 112"/>
                  <a:gd name="T19" fmla="*/ 6 h 136"/>
                  <a:gd name="T20" fmla="*/ 97 w 112"/>
                  <a:gd name="T21" fmla="*/ 20 h 136"/>
                  <a:gd name="T22" fmla="*/ 95 w 112"/>
                  <a:gd name="T23" fmla="*/ 20 h 136"/>
                  <a:gd name="T24" fmla="*/ 95 w 112"/>
                  <a:gd name="T25" fmla="*/ 0 h 136"/>
                  <a:gd name="T26" fmla="*/ 89 w 112"/>
                  <a:gd name="T27" fmla="*/ 0 h 136"/>
                  <a:gd name="T28" fmla="*/ 89 w 112"/>
                  <a:gd name="T29" fmla="*/ 20 h 136"/>
                  <a:gd name="T30" fmla="*/ 87 w 112"/>
                  <a:gd name="T31" fmla="*/ 20 h 136"/>
                  <a:gd name="T32" fmla="*/ 87 w 112"/>
                  <a:gd name="T33" fmla="*/ 6 h 136"/>
                  <a:gd name="T34" fmla="*/ 79 w 112"/>
                  <a:gd name="T35" fmla="*/ 6 h 136"/>
                  <a:gd name="T36" fmla="*/ 79 w 112"/>
                  <a:gd name="T37" fmla="*/ 20 h 136"/>
                  <a:gd name="T38" fmla="*/ 76 w 112"/>
                  <a:gd name="T39" fmla="*/ 20 h 136"/>
                  <a:gd name="T40" fmla="*/ 76 w 112"/>
                  <a:gd name="T41" fmla="*/ 0 h 136"/>
                  <a:gd name="T42" fmla="*/ 72 w 112"/>
                  <a:gd name="T43" fmla="*/ 0 h 136"/>
                  <a:gd name="T44" fmla="*/ 72 w 112"/>
                  <a:gd name="T45" fmla="*/ 20 h 136"/>
                  <a:gd name="T46" fmla="*/ 68 w 112"/>
                  <a:gd name="T47" fmla="*/ 20 h 136"/>
                  <a:gd name="T48" fmla="*/ 68 w 112"/>
                  <a:gd name="T49" fmla="*/ 6 h 136"/>
                  <a:gd name="T50" fmla="*/ 60 w 112"/>
                  <a:gd name="T51" fmla="*/ 6 h 136"/>
                  <a:gd name="T52" fmla="*/ 60 w 112"/>
                  <a:gd name="T53" fmla="*/ 20 h 136"/>
                  <a:gd name="T54" fmla="*/ 57 w 112"/>
                  <a:gd name="T55" fmla="*/ 20 h 136"/>
                  <a:gd name="T56" fmla="*/ 57 w 112"/>
                  <a:gd name="T57" fmla="*/ 0 h 136"/>
                  <a:gd name="T58" fmla="*/ 53 w 112"/>
                  <a:gd name="T59" fmla="*/ 0 h 136"/>
                  <a:gd name="T60" fmla="*/ 53 w 112"/>
                  <a:gd name="T61" fmla="*/ 20 h 136"/>
                  <a:gd name="T62" fmla="*/ 51 w 112"/>
                  <a:gd name="T63" fmla="*/ 20 h 136"/>
                  <a:gd name="T64" fmla="*/ 51 w 112"/>
                  <a:gd name="T65" fmla="*/ 6 h 136"/>
                  <a:gd name="T66" fmla="*/ 43 w 112"/>
                  <a:gd name="T67" fmla="*/ 6 h 136"/>
                  <a:gd name="T68" fmla="*/ 43 w 112"/>
                  <a:gd name="T69" fmla="*/ 20 h 136"/>
                  <a:gd name="T70" fmla="*/ 40 w 112"/>
                  <a:gd name="T71" fmla="*/ 20 h 136"/>
                  <a:gd name="T72" fmla="*/ 40 w 112"/>
                  <a:gd name="T73" fmla="*/ 0 h 136"/>
                  <a:gd name="T74" fmla="*/ 35 w 112"/>
                  <a:gd name="T75" fmla="*/ 0 h 136"/>
                  <a:gd name="T76" fmla="*/ 35 w 112"/>
                  <a:gd name="T77" fmla="*/ 20 h 136"/>
                  <a:gd name="T78" fmla="*/ 32 w 112"/>
                  <a:gd name="T79" fmla="*/ 20 h 136"/>
                  <a:gd name="T80" fmla="*/ 32 w 112"/>
                  <a:gd name="T81" fmla="*/ 6 h 136"/>
                  <a:gd name="T82" fmla="*/ 25 w 112"/>
                  <a:gd name="T83" fmla="*/ 6 h 136"/>
                  <a:gd name="T84" fmla="*/ 25 w 112"/>
                  <a:gd name="T85" fmla="*/ 20 h 136"/>
                  <a:gd name="T86" fmla="*/ 23 w 112"/>
                  <a:gd name="T87" fmla="*/ 20 h 136"/>
                  <a:gd name="T88" fmla="*/ 23 w 112"/>
                  <a:gd name="T89" fmla="*/ 0 h 136"/>
                  <a:gd name="T90" fmla="*/ 17 w 112"/>
                  <a:gd name="T91" fmla="*/ 0 h 136"/>
                  <a:gd name="T92" fmla="*/ 17 w 112"/>
                  <a:gd name="T93" fmla="*/ 20 h 136"/>
                  <a:gd name="T94" fmla="*/ 15 w 112"/>
                  <a:gd name="T95" fmla="*/ 20 h 136"/>
                  <a:gd name="T96" fmla="*/ 15 w 112"/>
                  <a:gd name="T97" fmla="*/ 6 h 136"/>
                  <a:gd name="T98" fmla="*/ 0 w 112"/>
                  <a:gd name="T99" fmla="*/ 6 h 136"/>
                  <a:gd name="T100" fmla="*/ 0 w 112"/>
                  <a:gd name="T101" fmla="*/ 24 h 136"/>
                  <a:gd name="T102" fmla="*/ 0 w 112"/>
                  <a:gd name="T103" fmla="*/ 28 h 136"/>
                  <a:gd name="T104" fmla="*/ 0 w 112"/>
                  <a:gd name="T105" fmla="*/ 136 h 136"/>
                  <a:gd name="T106" fmla="*/ 89 w 112"/>
                  <a:gd name="T107" fmla="*/ 136 h 136"/>
                  <a:gd name="T108" fmla="*/ 112 w 112"/>
                  <a:gd name="T109" fmla="*/ 110 h 136"/>
                  <a:gd name="T110" fmla="*/ 112 w 112"/>
                  <a:gd name="T111" fmla="*/ 84 h 136"/>
                  <a:gd name="T112" fmla="*/ 104 w 112"/>
                  <a:gd name="T113" fmla="*/ 92 h 136"/>
                  <a:gd name="T114" fmla="*/ 104 w 112"/>
                  <a:gd name="T115" fmla="*/ 10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36">
                    <a:moveTo>
                      <a:pt x="104" y="101"/>
                    </a:moveTo>
                    <a:lnTo>
                      <a:pt x="83" y="101"/>
                    </a:lnTo>
                    <a:lnTo>
                      <a:pt x="83" y="129"/>
                    </a:lnTo>
                    <a:lnTo>
                      <a:pt x="7" y="129"/>
                    </a:lnTo>
                    <a:lnTo>
                      <a:pt x="7" y="32"/>
                    </a:lnTo>
                    <a:lnTo>
                      <a:pt x="104" y="32"/>
                    </a:lnTo>
                    <a:lnTo>
                      <a:pt x="104" y="40"/>
                    </a:lnTo>
                    <a:lnTo>
                      <a:pt x="112" y="32"/>
                    </a:lnTo>
                    <a:lnTo>
                      <a:pt x="112" y="6"/>
                    </a:lnTo>
                    <a:lnTo>
                      <a:pt x="97" y="6"/>
                    </a:lnTo>
                    <a:lnTo>
                      <a:pt x="97" y="20"/>
                    </a:lnTo>
                    <a:lnTo>
                      <a:pt x="95" y="20"/>
                    </a:lnTo>
                    <a:lnTo>
                      <a:pt x="95" y="0"/>
                    </a:lnTo>
                    <a:lnTo>
                      <a:pt x="89" y="0"/>
                    </a:lnTo>
                    <a:lnTo>
                      <a:pt x="89" y="20"/>
                    </a:lnTo>
                    <a:lnTo>
                      <a:pt x="87" y="20"/>
                    </a:lnTo>
                    <a:lnTo>
                      <a:pt x="87" y="6"/>
                    </a:lnTo>
                    <a:lnTo>
                      <a:pt x="79" y="6"/>
                    </a:lnTo>
                    <a:lnTo>
                      <a:pt x="79" y="20"/>
                    </a:lnTo>
                    <a:lnTo>
                      <a:pt x="76" y="2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72" y="20"/>
                    </a:lnTo>
                    <a:lnTo>
                      <a:pt x="68" y="20"/>
                    </a:lnTo>
                    <a:lnTo>
                      <a:pt x="68" y="6"/>
                    </a:lnTo>
                    <a:lnTo>
                      <a:pt x="60" y="6"/>
                    </a:lnTo>
                    <a:lnTo>
                      <a:pt x="60" y="20"/>
                    </a:lnTo>
                    <a:lnTo>
                      <a:pt x="57" y="20"/>
                    </a:lnTo>
                    <a:lnTo>
                      <a:pt x="57" y="0"/>
                    </a:lnTo>
                    <a:lnTo>
                      <a:pt x="53" y="0"/>
                    </a:lnTo>
                    <a:lnTo>
                      <a:pt x="53" y="20"/>
                    </a:lnTo>
                    <a:lnTo>
                      <a:pt x="51" y="20"/>
                    </a:lnTo>
                    <a:lnTo>
                      <a:pt x="51" y="6"/>
                    </a:lnTo>
                    <a:lnTo>
                      <a:pt x="43" y="6"/>
                    </a:lnTo>
                    <a:lnTo>
                      <a:pt x="43" y="20"/>
                    </a:lnTo>
                    <a:lnTo>
                      <a:pt x="40" y="20"/>
                    </a:lnTo>
                    <a:lnTo>
                      <a:pt x="40" y="0"/>
                    </a:lnTo>
                    <a:lnTo>
                      <a:pt x="35" y="0"/>
                    </a:lnTo>
                    <a:lnTo>
                      <a:pt x="35" y="20"/>
                    </a:lnTo>
                    <a:lnTo>
                      <a:pt x="32" y="20"/>
                    </a:lnTo>
                    <a:lnTo>
                      <a:pt x="32" y="6"/>
                    </a:lnTo>
                    <a:lnTo>
                      <a:pt x="25" y="6"/>
                    </a:lnTo>
                    <a:lnTo>
                      <a:pt x="25" y="20"/>
                    </a:lnTo>
                    <a:lnTo>
                      <a:pt x="23" y="20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20"/>
                    </a:lnTo>
                    <a:lnTo>
                      <a:pt x="15" y="20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136"/>
                    </a:lnTo>
                    <a:lnTo>
                      <a:pt x="89" y="136"/>
                    </a:lnTo>
                    <a:lnTo>
                      <a:pt x="112" y="110"/>
                    </a:lnTo>
                    <a:lnTo>
                      <a:pt x="112" y="84"/>
                    </a:lnTo>
                    <a:lnTo>
                      <a:pt x="104" y="92"/>
                    </a:lnTo>
                    <a:lnTo>
                      <a:pt x="104" y="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Rectangle 117"/>
              <p:cNvSpPr>
                <a:spLocks noChangeArrowheads="1"/>
              </p:cNvSpPr>
              <p:nvPr/>
            </p:nvSpPr>
            <p:spPr bwMode="auto">
              <a:xfrm>
                <a:off x="7589930" y="4421713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Rectangle 118"/>
              <p:cNvSpPr>
                <a:spLocks noChangeArrowheads="1"/>
              </p:cNvSpPr>
              <p:nvPr/>
            </p:nvSpPr>
            <p:spPr bwMode="auto">
              <a:xfrm>
                <a:off x="7589930" y="4461645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Rectangle 119"/>
              <p:cNvSpPr>
                <a:spLocks noChangeArrowheads="1"/>
              </p:cNvSpPr>
              <p:nvPr/>
            </p:nvSpPr>
            <p:spPr bwMode="auto">
              <a:xfrm>
                <a:off x="7589930" y="4506569"/>
                <a:ext cx="109814" cy="149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Rectangle 120"/>
              <p:cNvSpPr>
                <a:spLocks noChangeArrowheads="1"/>
              </p:cNvSpPr>
              <p:nvPr/>
            </p:nvSpPr>
            <p:spPr bwMode="auto">
              <a:xfrm>
                <a:off x="7589930" y="4548998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4"/>
            <p:cNvGrpSpPr>
              <a:grpSpLocks noChangeAspect="1"/>
            </p:cNvGrpSpPr>
            <p:nvPr/>
          </p:nvGrpSpPr>
          <p:grpSpPr>
            <a:xfrm>
              <a:off x="5320144" y="2235161"/>
              <a:ext cx="288000" cy="286336"/>
              <a:chOff x="6559551" y="1588"/>
              <a:chExt cx="274637" cy="273050"/>
            </a:xfrm>
            <a:solidFill>
              <a:schemeClr val="bg1"/>
            </a:solidFill>
          </p:grpSpPr>
          <p:sp>
            <p:nvSpPr>
              <p:cNvPr id="24" name="Freeform 126"/>
              <p:cNvSpPr>
                <a:spLocks noEditPoints="1"/>
              </p:cNvSpPr>
              <p:nvPr/>
            </p:nvSpPr>
            <p:spPr bwMode="auto">
              <a:xfrm>
                <a:off x="6704013" y="65088"/>
                <a:ext cx="130175" cy="209550"/>
              </a:xfrm>
              <a:custGeom>
                <a:avLst/>
                <a:gdLst>
                  <a:gd name="T0" fmla="*/ 0 w 82"/>
                  <a:gd name="T1" fmla="*/ 34 h 132"/>
                  <a:gd name="T2" fmla="*/ 0 w 82"/>
                  <a:gd name="T3" fmla="*/ 132 h 132"/>
                  <a:gd name="T4" fmla="*/ 82 w 82"/>
                  <a:gd name="T5" fmla="*/ 99 h 132"/>
                  <a:gd name="T6" fmla="*/ 82 w 82"/>
                  <a:gd name="T7" fmla="*/ 0 h 132"/>
                  <a:gd name="T8" fmla="*/ 0 w 82"/>
                  <a:gd name="T9" fmla="*/ 34 h 132"/>
                  <a:gd name="T10" fmla="*/ 76 w 82"/>
                  <a:gd name="T11" fmla="*/ 10 h 132"/>
                  <a:gd name="T12" fmla="*/ 76 w 82"/>
                  <a:gd name="T13" fmla="*/ 94 h 132"/>
                  <a:gd name="T14" fmla="*/ 5 w 82"/>
                  <a:gd name="T15" fmla="*/ 66 h 132"/>
                  <a:gd name="T16" fmla="*/ 5 w 82"/>
                  <a:gd name="T17" fmla="*/ 38 h 132"/>
                  <a:gd name="T18" fmla="*/ 76 w 82"/>
                  <a:gd name="T19" fmla="*/ 10 h 132"/>
                  <a:gd name="T20" fmla="*/ 5 w 82"/>
                  <a:gd name="T21" fmla="*/ 70 h 132"/>
                  <a:gd name="T22" fmla="*/ 73 w 82"/>
                  <a:gd name="T23" fmla="*/ 96 h 132"/>
                  <a:gd name="T24" fmla="*/ 5 w 82"/>
                  <a:gd name="T25" fmla="*/ 124 h 132"/>
                  <a:gd name="T26" fmla="*/ 5 w 82"/>
                  <a:gd name="T27" fmla="*/ 7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132">
                    <a:moveTo>
                      <a:pt x="0" y="34"/>
                    </a:moveTo>
                    <a:lnTo>
                      <a:pt x="0" y="132"/>
                    </a:lnTo>
                    <a:lnTo>
                      <a:pt x="82" y="99"/>
                    </a:lnTo>
                    <a:lnTo>
                      <a:pt x="82" y="0"/>
                    </a:lnTo>
                    <a:lnTo>
                      <a:pt x="0" y="34"/>
                    </a:lnTo>
                    <a:close/>
                    <a:moveTo>
                      <a:pt x="76" y="10"/>
                    </a:moveTo>
                    <a:lnTo>
                      <a:pt x="76" y="94"/>
                    </a:lnTo>
                    <a:lnTo>
                      <a:pt x="5" y="66"/>
                    </a:lnTo>
                    <a:lnTo>
                      <a:pt x="5" y="38"/>
                    </a:lnTo>
                    <a:lnTo>
                      <a:pt x="76" y="10"/>
                    </a:lnTo>
                    <a:close/>
                    <a:moveTo>
                      <a:pt x="5" y="70"/>
                    </a:moveTo>
                    <a:lnTo>
                      <a:pt x="73" y="96"/>
                    </a:lnTo>
                    <a:lnTo>
                      <a:pt x="5" y="124"/>
                    </a:lnTo>
                    <a:lnTo>
                      <a:pt x="5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127"/>
              <p:cNvSpPr/>
              <p:nvPr/>
            </p:nvSpPr>
            <p:spPr bwMode="auto">
              <a:xfrm>
                <a:off x="6559551" y="65088"/>
                <a:ext cx="128588" cy="209550"/>
              </a:xfrm>
              <a:custGeom>
                <a:avLst/>
                <a:gdLst>
                  <a:gd name="T0" fmla="*/ 0 w 81"/>
                  <a:gd name="T1" fmla="*/ 99 h 132"/>
                  <a:gd name="T2" fmla="*/ 81 w 81"/>
                  <a:gd name="T3" fmla="*/ 132 h 132"/>
                  <a:gd name="T4" fmla="*/ 81 w 81"/>
                  <a:gd name="T5" fmla="*/ 34 h 132"/>
                  <a:gd name="T6" fmla="*/ 0 w 81"/>
                  <a:gd name="T7" fmla="*/ 0 h 132"/>
                  <a:gd name="T8" fmla="*/ 0 w 81"/>
                  <a:gd name="T9" fmla="*/ 9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32">
                    <a:moveTo>
                      <a:pt x="0" y="99"/>
                    </a:moveTo>
                    <a:lnTo>
                      <a:pt x="81" y="132"/>
                    </a:lnTo>
                    <a:lnTo>
                      <a:pt x="81" y="34"/>
                    </a:lnTo>
                    <a:lnTo>
                      <a:pt x="0" y="0"/>
                    </a:lnTo>
                    <a:lnTo>
                      <a:pt x="0" y="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Freeform 128"/>
              <p:cNvSpPr>
                <a:spLocks noEditPoints="1"/>
              </p:cNvSpPr>
              <p:nvPr/>
            </p:nvSpPr>
            <p:spPr bwMode="auto">
              <a:xfrm>
                <a:off x="6567488" y="1588"/>
                <a:ext cx="263525" cy="104775"/>
              </a:xfrm>
              <a:custGeom>
                <a:avLst/>
                <a:gdLst>
                  <a:gd name="T0" fmla="*/ 82 w 166"/>
                  <a:gd name="T1" fmla="*/ 0 h 66"/>
                  <a:gd name="T2" fmla="*/ 0 w 166"/>
                  <a:gd name="T3" fmla="*/ 32 h 66"/>
                  <a:gd name="T4" fmla="*/ 80 w 166"/>
                  <a:gd name="T5" fmla="*/ 66 h 66"/>
                  <a:gd name="T6" fmla="*/ 166 w 166"/>
                  <a:gd name="T7" fmla="*/ 32 h 66"/>
                  <a:gd name="T8" fmla="*/ 82 w 166"/>
                  <a:gd name="T9" fmla="*/ 0 h 66"/>
                  <a:gd name="T10" fmla="*/ 82 w 166"/>
                  <a:gd name="T11" fmla="*/ 6 h 66"/>
                  <a:gd name="T12" fmla="*/ 151 w 166"/>
                  <a:gd name="T13" fmla="*/ 32 h 66"/>
                  <a:gd name="T14" fmla="*/ 82 w 166"/>
                  <a:gd name="T15" fmla="*/ 59 h 66"/>
                  <a:gd name="T16" fmla="*/ 82 w 166"/>
                  <a:gd name="T17" fmla="*/ 6 h 66"/>
                  <a:gd name="T18" fmla="*/ 78 w 166"/>
                  <a:gd name="T19" fmla="*/ 7 h 66"/>
                  <a:gd name="T20" fmla="*/ 78 w 166"/>
                  <a:gd name="T21" fmla="*/ 59 h 66"/>
                  <a:gd name="T22" fmla="*/ 15 w 166"/>
                  <a:gd name="T23" fmla="*/ 32 h 66"/>
                  <a:gd name="T24" fmla="*/ 78 w 166"/>
                  <a:gd name="T25" fmla="*/ 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6" h="66">
                    <a:moveTo>
                      <a:pt x="82" y="0"/>
                    </a:moveTo>
                    <a:lnTo>
                      <a:pt x="0" y="32"/>
                    </a:lnTo>
                    <a:lnTo>
                      <a:pt x="80" y="66"/>
                    </a:lnTo>
                    <a:lnTo>
                      <a:pt x="166" y="32"/>
                    </a:lnTo>
                    <a:lnTo>
                      <a:pt x="82" y="0"/>
                    </a:lnTo>
                    <a:close/>
                    <a:moveTo>
                      <a:pt x="82" y="6"/>
                    </a:moveTo>
                    <a:lnTo>
                      <a:pt x="151" y="32"/>
                    </a:lnTo>
                    <a:lnTo>
                      <a:pt x="82" y="59"/>
                    </a:lnTo>
                    <a:lnTo>
                      <a:pt x="82" y="6"/>
                    </a:lnTo>
                    <a:close/>
                    <a:moveTo>
                      <a:pt x="78" y="7"/>
                    </a:moveTo>
                    <a:lnTo>
                      <a:pt x="78" y="59"/>
                    </a:lnTo>
                    <a:lnTo>
                      <a:pt x="15" y="32"/>
                    </a:lnTo>
                    <a:lnTo>
                      <a:pt x="7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8" name="矩形 27"/>
          <p:cNvSpPr/>
          <p:nvPr/>
        </p:nvSpPr>
        <p:spPr>
          <a:xfrm>
            <a:off x="971550" y="25876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词条内容修订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1512" name="组合 28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21513" name="图片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1514" name="文本框 30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Text"/>
  <p:tag name="MH" val="20151008134206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Text"/>
  <p:tag name="MH" val="20151008134206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Text"/>
  <p:tag name="MH" val="20151008134206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Text"/>
  <p:tag name="MH" val="20151008134206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Text"/>
  <p:tag name="MH" val="20151008134206"/>
  <p:tag name="MH_LIBRARY" val="GRAPHIC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Text"/>
  <p:tag name="MH" val="20151008134206"/>
  <p:tag name="MH_LIBRARY" val="GRAPHI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51008135147"/>
  <p:tag name="MH_LIBRARY" val="GRAPHIC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51008135147"/>
  <p:tag name="MH_LIBRARY" val="GRAPHIC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51008135147"/>
  <p:tag name="MH_LIBRARY" val="GRAPHIC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6"/>
</p:tagLst>
</file>

<file path=ppt/theme/theme1.xml><?xml version="1.0" encoding="utf-8"?>
<a:theme xmlns:a="http://schemas.openxmlformats.org/drawingml/2006/main" name="Office 主题">
  <a:themeElements>
    <a:clrScheme name="水彩系列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02251"/>
      </a:accent1>
      <a:accent2>
        <a:srgbClr val="B5B926"/>
      </a:accent2>
      <a:accent3>
        <a:srgbClr val="E55618"/>
      </a:accent3>
      <a:accent4>
        <a:srgbClr val="00ADEF"/>
      </a:accent4>
      <a:accent5>
        <a:srgbClr val="00ADEF"/>
      </a:accent5>
      <a:accent6>
        <a:srgbClr val="00ADEF"/>
      </a:accent6>
      <a:hlink>
        <a:srgbClr val="00ADEF"/>
      </a:hlink>
      <a:folHlink>
        <a:srgbClr val="00ADEF"/>
      </a:folHlink>
    </a:clrScheme>
    <a:fontScheme name="Lao UI">
      <a:majorFont>
        <a:latin typeface="Lao UI"/>
        <a:ea typeface="微软雅黑"/>
        <a:cs typeface=""/>
      </a:majorFont>
      <a:minorFont>
        <a:latin typeface="Lao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</TotalTime>
  <Words>591</Words>
  <Application>WPS 演示</Application>
  <PresentationFormat>全屏显示(16:9)</PresentationFormat>
  <Paragraphs>137</Paragraphs>
  <Slides>17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</vt:vector>
  </TitlesOfParts>
  <Company>Sky123.Org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Y_W workgroup</cp:lastModifiedBy>
  <cp:revision>32</cp:revision>
  <dcterms:created xsi:type="dcterms:W3CDTF">2015-10-07T02:36:00Z</dcterms:created>
  <dcterms:modified xsi:type="dcterms:W3CDTF">2017-11-07T02:00:49Z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